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 zenbook" initials="az" lastIdx="2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2783"/>
    <a:srgbClr val="DDF1FA"/>
    <a:srgbClr val="009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commentAuthors" Target="commentAuthors.xml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860" b="0" i="0" u="none" strike="noStrike" kern="1200" spc="0" baseline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defRPr>
            </a:pPr>
            <a:r>
              <a:rPr lang="uk-UA" altLang="en-US" sz="2400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Мінімальна зарплата</a:t>
            </a:r>
            <a:br>
              <a:rPr lang="en-US" baseline="0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</a:br>
            <a:r>
              <a:rPr lang="en-US" baseline="0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3,000 RON </a:t>
            </a:r>
            <a:r>
              <a:rPr lang="uk-UA" altLang="en-US" baseline="0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брутто</a:t>
            </a:r>
            <a:endParaRPr lang="uk-UA" altLang="en-US" baseline="0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96671841103404"/>
                  <c:y val="0.096246827738485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en-US"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defRPr>
                    </a:pPr>
                    <a:r>
                      <a:rPr lang="uk-UA" altLang="en-US"/>
                      <a:t>Соціальне страхування</a:t>
                    </a:r>
                    <a:r>
                      <a:t>, 700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9381744953756"/>
                      <c:h val="0.20221870246847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219024401551145"/>
                  <c:y val="-0.1541136287364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en-US"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defRPr>
                    </a:pPr>
                    <a:r>
                      <a:rPr lang="uk-UA" altLang="en-US"/>
                      <a:t>Медичне страхування</a:t>
                    </a:r>
                    <a:r>
                      <a:t>, 280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4050672943314"/>
                      <c:h val="0.295179559841364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00597590841193061"/>
                  <c:y val="-0.07738676217045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en-US"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defRPr>
                    </a:pPr>
                    <a:r>
                      <a:rPr lang="uk-UA" altLang="en-US"/>
                      <a:t>Податки</a:t>
                    </a:r>
                    <a:r>
                      <a:t>, 122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en-US"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defRPr>
                    </a:pPr>
                    <a:r>
                      <a:rPr lang="uk-UA" altLang="en-US"/>
                      <a:t>На руки</a:t>
                    </a:r>
                    <a:r>
                      <a:t>, 1898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itchFamily="34" charset="0"/>
                    <a:ea typeface="Open Sans Light" pitchFamily="34" charset="0"/>
                    <a:cs typeface="Open Sans Light" pitchFamily="34" charset="0"/>
                  </a:defRPr>
                </a:pPr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Social insurcance</c:v>
                </c:pt>
                <c:pt idx="1">
                  <c:v>Health insurance</c:v>
                </c:pt>
                <c:pt idx="2">
                  <c:v>Taxes</c:v>
                </c:pt>
                <c:pt idx="3">
                  <c:v>Take-home pay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700</c:v>
                </c:pt>
                <c:pt idx="1">
                  <c:v>280</c:v>
                </c:pt>
                <c:pt idx="2">
                  <c:v>122</c:v>
                </c:pt>
                <c:pt idx="3">
                  <c:v>1898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DDF1FA"/>
    </a:solidFill>
    <a:ln>
      <a:noFill/>
    </a:ln>
    <a:effectLst>
      <a:outerShdw blurRad="63500" dist="88900" dir="2700000" algn="tl" rotWithShape="0">
        <a:prstClr val="black">
          <a:alpha val="40000"/>
        </a:prstClr>
      </a:outerShdw>
    </a:effectLst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860" b="0" i="0" u="none" strike="noStrike" kern="1200" spc="0" baseline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defRPr>
            </a:pPr>
            <a:r>
              <a:rPr lang="uk-UA" altLang="en-US" sz="2400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Середня зарплата</a:t>
            </a:r>
            <a:endParaRPr lang="uk-UA" altLang="en-US" sz="2400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>
              <a:defRPr lang="en-US" sz="1860" b="0" i="0" u="none" strike="noStrike" kern="1200" spc="0" baseline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defRPr>
            </a:pPr>
            <a:r>
              <a:rPr lang="en-US" baseline="0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6,789 RON </a:t>
            </a:r>
            <a:r>
              <a:rPr lang="uk-UA" altLang="en-US" baseline="0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брутто</a:t>
            </a:r>
            <a:endParaRPr lang="uk-UA" altLang="en-US" baseline="0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cene3d>
                <a:camera prst="orthographicFront"/>
                <a:lightRig rig="threePt" dir="t"/>
              </a:scene3d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96671841103404"/>
                  <c:y val="0.096246827738485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en-US"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defRPr>
                    </a:pPr>
                    <a:r>
                      <a:rPr lang="uk-UA" altLang="en-US"/>
                      <a:t>Соціальне страхування</a:t>
                    </a:r>
                    <a:r>
                      <a:t>, 1697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9381744953756"/>
                      <c:h val="0.202218702468478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0219024401551145"/>
                  <c:y val="-0.16002905077737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en-US"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defRPr>
                    </a:pPr>
                    <a:r>
                      <a:rPr lang="uk-UA" altLang="en-US"/>
                      <a:t>Медичне страхування,</a:t>
                    </a:r>
                    <a:r>
                      <a:t> 679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4007008579598"/>
                      <c:h val="0.202218702468478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022863056156864"/>
                  <c:y val="-0.051211019639434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en-US"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defRPr>
                    </a:pPr>
                    <a:r>
                      <a:rPr lang="uk-UA" altLang="en-US"/>
                      <a:t>Податки</a:t>
                    </a:r>
                    <a:r>
                      <a:t>, 441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 defTabSz="914400">
                      <a:defRPr lang="en-US" sz="1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defRPr>
                    </a:pPr>
                    <a:r>
                      <a:rPr lang="uk-UA" altLang="en-US"/>
                      <a:t>На руки</a:t>
                    </a:r>
                    <a:r>
                      <a:t>, 3972</a:t>
                    </a:r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pen Sans Light" pitchFamily="34" charset="0"/>
                    <a:ea typeface="Open Sans Light" pitchFamily="34" charset="0"/>
                    <a:cs typeface="Open Sans Light" pitchFamily="34" charset="0"/>
                  </a:defRPr>
                </a:pPr>
              </a:p>
            </c:txPr>
            <c:dLblPos val="in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Social insurcance</c:v>
                </c:pt>
                <c:pt idx="1">
                  <c:v>Health insurance</c:v>
                </c:pt>
                <c:pt idx="2">
                  <c:v>Taxes</c:v>
                </c:pt>
                <c:pt idx="3">
                  <c:v>Take-home pay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1697</c:v>
                </c:pt>
                <c:pt idx="1">
                  <c:v>679</c:v>
                </c:pt>
                <c:pt idx="2">
                  <c:v>441</c:v>
                </c:pt>
                <c:pt idx="3">
                  <c:v>3972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DDF1FA"/>
    </a:solidFill>
    <a:ln>
      <a:noFill/>
    </a:ln>
    <a:effectLst>
      <a:outerShdw blurRad="63500" dist="88900" dir="2700000" algn="tl" rotWithShape="0">
        <a:prstClr val="black">
          <a:alpha val="40000"/>
        </a:prstClr>
      </a:outerShdw>
    </a:effectLst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6148873"/>
            <a:ext cx="12192000" cy="748628"/>
            <a:chOff x="0" y="6148873"/>
            <a:chExt cx="12192000" cy="748628"/>
          </a:xfrm>
        </p:grpSpPr>
        <p:sp>
          <p:nvSpPr>
            <p:cNvPr id="6" name="Rectangle 5"/>
            <p:cNvSpPr/>
            <p:nvPr/>
          </p:nvSpPr>
          <p:spPr>
            <a:xfrm>
              <a:off x="0" y="6148873"/>
              <a:ext cx="12192000" cy="709127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312783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endParaRPr lang="ro-RO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38056" y="6173704"/>
              <a:ext cx="1345264" cy="72379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11683004" y="6167612"/>
              <a:ext cx="454570" cy="676443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0124-D104-440E-8D37-5E91EF6E835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0EA13-40AB-4C12-B816-8811D3A58B4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1.jpe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Relationship Id="rId3" Type="http://schemas.microsoft.com/office/2007/relationships/hdphoto" Target="../media/image14.wdp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hdphoto" Target="../media/image21.wdp"/><Relationship Id="rId4" Type="http://schemas.openxmlformats.org/officeDocument/2006/relationships/image" Target="../media/image20.png"/><Relationship Id="rId3" Type="http://schemas.microsoft.com/office/2007/relationships/hdphoto" Target="../media/image19.wdp"/><Relationship Id="rId2" Type="http://schemas.openxmlformats.org/officeDocument/2006/relationships/image" Target="../media/image18.png"/><Relationship Id="rId1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12192000" cy="1497106"/>
          </a:xfrm>
          <a:prstGeom prst="rect">
            <a:avLst/>
          </a:prstGeom>
          <a:solidFill>
            <a:srgbClr val="DD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dirty="0"/>
          </a:p>
        </p:txBody>
      </p:sp>
      <p:pic>
        <p:nvPicPr>
          <p:cNvPr id="3" name="Picture 2" descr="Logo&#10;&#10;Description automatically generated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11134726" y="120889"/>
            <a:ext cx="849998" cy="1264878"/>
          </a:xfrm>
          <a:prstGeom prst="rect">
            <a:avLst/>
          </a:prstGeom>
        </p:spPr>
      </p:pic>
      <p:pic>
        <p:nvPicPr>
          <p:cNvPr id="5" name="Picture 4" descr="Graphical user interface, application&#10;&#10;Description automatically generated with medium confidence"/>
          <p:cNvPicPr>
            <a:picLocks noChangeAspect="1"/>
          </p:cNvPicPr>
          <p:nvPr/>
        </p:nvPicPr>
        <p:blipFill rotWithShape="1">
          <a:blip r:embed="rId2" cstate="screen"/>
          <a:srcRect b="4515"/>
          <a:stretch>
            <a:fillRect/>
          </a:stretch>
        </p:blipFill>
        <p:spPr>
          <a:xfrm>
            <a:off x="215969" y="120889"/>
            <a:ext cx="2574856" cy="1309185"/>
          </a:xfrm>
          <a:prstGeom prst="rect">
            <a:avLst/>
          </a:prstGeom>
        </p:spPr>
      </p:pic>
      <p:pic>
        <p:nvPicPr>
          <p:cNvPr id="2052" name="Picture 4" descr="Public Employment Services urged to keep ahead of rapidly changing labour  markets - Employment, Social Affairs &amp; Inclusion - European Commiss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4" t="12233" r="3179" b="4294"/>
          <a:stretch>
            <a:fillRect/>
          </a:stretch>
        </p:blipFill>
        <p:spPr bwMode="auto">
          <a:xfrm>
            <a:off x="5857779" y="2343302"/>
            <a:ext cx="6334221" cy="451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40492" y="1917611"/>
            <a:ext cx="644779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de-AT" sz="4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Бажаєте мати роботу</a:t>
            </a:r>
            <a:endParaRPr lang="uk-UA" altLang="de-AT" sz="4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  <a:p>
            <a:r>
              <a:rPr lang="uk-UA" altLang="de-AT" sz="4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в Румунії</a:t>
            </a:r>
            <a:r>
              <a:rPr lang="de-AT" sz="4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?</a:t>
            </a:r>
            <a:endParaRPr lang="en-US" sz="4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40492" y="3971364"/>
            <a:ext cx="55067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de-AT" sz="3200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Тут все, що потрібно знати</a:t>
            </a:r>
            <a:endParaRPr lang="uk-UA" altLang="de-AT" sz="3200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3411" y="367553"/>
            <a:ext cx="68980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de-AT" sz="2800" dirty="0" err="1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Чому насправді важливо мати роботу</a:t>
            </a:r>
            <a:r>
              <a:rPr lang="de-AT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?</a:t>
            </a:r>
            <a:endParaRPr lang="ro-RO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pic>
        <p:nvPicPr>
          <p:cNvPr id="3074" name="Picture 2" descr="Person Thinking Wallpapers - Top Free Person Thinking Backgrounds -  WallpaperAccess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1" r="-1317"/>
          <a:stretch>
            <a:fillRect/>
          </a:stretch>
        </p:blipFill>
        <p:spPr bwMode="auto">
          <a:xfrm>
            <a:off x="3185474" y="1285567"/>
            <a:ext cx="5128968" cy="4846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peech Bubble: Rectangle with Corners Rounded 2"/>
          <p:cNvSpPr/>
          <p:nvPr/>
        </p:nvSpPr>
        <p:spPr>
          <a:xfrm>
            <a:off x="7786077" y="1120588"/>
            <a:ext cx="3648174" cy="1170494"/>
          </a:xfrm>
          <a:prstGeom prst="wedgeRoundRectCallout">
            <a:avLst>
              <a:gd name="adj1" fmla="val -74894"/>
              <a:gd name="adj2" fmla="val 78581"/>
              <a:gd name="adj3" fmla="val 16667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de-AT" sz="24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Я вважаю, що краще мати власний дохід для себе та своєї сім</a:t>
            </a:r>
            <a:r>
              <a:rPr lang="en-US" altLang="de-AT" sz="24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’</a:t>
            </a:r>
            <a:r>
              <a:rPr lang="uk-UA" altLang="de-AT" sz="24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ї</a:t>
            </a:r>
            <a:endParaRPr lang="ro-RO" sz="2400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" name="Speech Bubble: Rectangle with Corners Rounded 3"/>
          <p:cNvSpPr/>
          <p:nvPr/>
        </p:nvSpPr>
        <p:spPr>
          <a:xfrm>
            <a:off x="8695764" y="2665410"/>
            <a:ext cx="3266851" cy="1170494"/>
          </a:xfrm>
          <a:prstGeom prst="wedgeRoundRectCallout">
            <a:avLst>
              <a:gd name="adj1" fmla="val -103548"/>
              <a:gd name="adj2" fmla="val -33239"/>
              <a:gd name="adj3" fmla="val 16667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de-AT" sz="24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Я почуваюся краще, роблячи щось корисне</a:t>
            </a:r>
            <a:endParaRPr lang="uk-UA" altLang="de-AT" sz="2400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5" name="Speech Bubble: Rectangle with Corners Rounded 4"/>
          <p:cNvSpPr/>
          <p:nvPr/>
        </p:nvSpPr>
        <p:spPr>
          <a:xfrm>
            <a:off x="403411" y="1898657"/>
            <a:ext cx="3648174" cy="1170494"/>
          </a:xfrm>
          <a:prstGeom prst="wedgeRoundRectCallout">
            <a:avLst>
              <a:gd name="adj1" fmla="val 83848"/>
              <a:gd name="adj2" fmla="val 39520"/>
              <a:gd name="adj3" fmla="val 16667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de-AT" sz="24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Отримати доступ до охорони здоров</a:t>
            </a:r>
            <a:r>
              <a:rPr lang="en-US" altLang="de-AT" sz="24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’</a:t>
            </a:r>
            <a:r>
              <a:rPr lang="uk-UA" altLang="de-AT" sz="24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я для мене та моєї сім</a:t>
            </a:r>
            <a:r>
              <a:rPr lang="en-US" altLang="de-AT" sz="24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’</a:t>
            </a:r>
            <a:r>
              <a:rPr lang="uk-UA" altLang="de-AT" sz="24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ї</a:t>
            </a:r>
            <a:endParaRPr lang="uk-UA" altLang="de-AT" sz="2400" dirty="0" err="1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6" name="Speech Bubble: Rectangle with Corners Rounded 5"/>
          <p:cNvSpPr/>
          <p:nvPr/>
        </p:nvSpPr>
        <p:spPr>
          <a:xfrm>
            <a:off x="1246093" y="3491788"/>
            <a:ext cx="2805491" cy="1170494"/>
          </a:xfrm>
          <a:prstGeom prst="wedgeRoundRectCallout">
            <a:avLst>
              <a:gd name="adj1" fmla="val 107400"/>
              <a:gd name="adj2" fmla="val -65407"/>
              <a:gd name="adj3" fmla="val 16667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de-AT" sz="24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Забезпечити собі пенсію</a:t>
            </a:r>
            <a:endParaRPr lang="uk-UA" altLang="de-AT" sz="2400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7" name="Speech Bubble: Rectangle with Corners Rounded 6"/>
          <p:cNvSpPr/>
          <p:nvPr/>
        </p:nvSpPr>
        <p:spPr>
          <a:xfrm>
            <a:off x="7786077" y="4313964"/>
            <a:ext cx="3648174" cy="1170494"/>
          </a:xfrm>
          <a:prstGeom prst="wedgeRoundRectCallout">
            <a:avLst>
              <a:gd name="adj1" fmla="val -74649"/>
              <a:gd name="adj2" fmla="val -151953"/>
              <a:gd name="adj3" fmla="val 16667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de-AT" sz="24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Я хочу спілкуватися з більшою кількістю людей</a:t>
            </a:r>
            <a:endParaRPr lang="uk-UA" altLang="de-AT" sz="2400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06189"/>
            <a:ext cx="743648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de-AT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Будучи біженцем з України, </a:t>
            </a:r>
            <a:endParaRPr lang="uk-UA" altLang="de-AT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  <a:p>
            <a:r>
              <a:rPr lang="uk-UA" altLang="de-AT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чи можу я легально працювати в Румунії?</a:t>
            </a:r>
            <a:endParaRPr lang="ro-RO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518920"/>
            <a:ext cx="103765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Відповідно до румунського законодавства</a:t>
            </a:r>
            <a:r>
              <a:rPr 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, </a:t>
            </a:r>
            <a:r>
              <a:rPr lang="uk-UA" alt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біженці з України </a:t>
            </a:r>
            <a:r>
              <a:rPr 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(</a:t>
            </a:r>
            <a:r>
              <a:rPr lang="uk-UA" alt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українці чи інші громадяни</a:t>
            </a:r>
            <a:r>
              <a:rPr 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), </a:t>
            </a:r>
            <a:r>
              <a:rPr lang="uk-UA" alt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які</a:t>
            </a:r>
            <a:r>
              <a:rPr lang="uk-UA" alt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мають статус</a:t>
            </a:r>
            <a:r>
              <a:rPr 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</a:t>
            </a:r>
            <a:r>
              <a:rPr lang="uk-UA" altLang="de-AT" dirty="0" err="1">
                <a:solidFill>
                  <a:srgbClr val="312783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тимчасового прихистку</a:t>
            </a:r>
            <a:r>
              <a:rPr 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, </a:t>
            </a:r>
            <a:r>
              <a:rPr lang="uk-UA" alt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мають</a:t>
            </a:r>
            <a:r>
              <a:rPr 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</a:t>
            </a:r>
            <a:r>
              <a:rPr lang="uk-UA" altLang="de-AT" dirty="0" err="1">
                <a:solidFill>
                  <a:srgbClr val="312783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право працювати в Румунії</a:t>
            </a:r>
            <a:r>
              <a:rPr 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.</a:t>
            </a:r>
            <a:endParaRPr lang="ro-RO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7104888" y="2593152"/>
            <a:ext cx="4343400" cy="475488"/>
          </a:xfrm>
          <a:prstGeom prst="round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de-AT" sz="20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Не потрібна робоча віза</a:t>
            </a:r>
            <a:endParaRPr lang="uk-UA" altLang="de-AT" sz="2000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4098" name="Picture 2" descr="Refugiații ucraineni au început să primească permise de protecție temporară.  Oamenii pot să-și găsească locuri de muncă - Stirileprotv.ro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05395"/>
            <a:ext cx="5619665" cy="35204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: Rounded Corners 5"/>
          <p:cNvSpPr/>
          <p:nvPr/>
        </p:nvSpPr>
        <p:spPr>
          <a:xfrm>
            <a:off x="7105015" y="3118485"/>
            <a:ext cx="4343400" cy="1016635"/>
          </a:xfrm>
          <a:prstGeom prst="round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de-AT" sz="20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Роботодавцю не потрібен дозвіл на працевлаштування </a:t>
            </a:r>
            <a:r>
              <a:rPr lang="de-AT" sz="20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(„</a:t>
            </a:r>
            <a:r>
              <a:rPr lang="de-AT" sz="20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aviz</a:t>
            </a:r>
            <a:r>
              <a:rPr lang="de-AT" sz="20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de </a:t>
            </a:r>
            <a:r>
              <a:rPr lang="de-AT" sz="2000" dirty="0" err="1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angajare</a:t>
            </a:r>
            <a:r>
              <a:rPr lang="de-AT" sz="20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“)</a:t>
            </a:r>
            <a:endParaRPr lang="ro-RO" sz="2000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7" name="Rectangle: Rounded Corners 6"/>
          <p:cNvSpPr/>
          <p:nvPr/>
        </p:nvSpPr>
        <p:spPr>
          <a:xfrm>
            <a:off x="7105015" y="4182745"/>
            <a:ext cx="4343400" cy="866775"/>
          </a:xfrm>
          <a:prstGeom prst="round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de-AT" sz="2000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Декларація про Вашу кваліфікацію (якщо документи відсутні)</a:t>
            </a:r>
            <a:endParaRPr lang="uk-UA" altLang="de-AT" sz="2000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8" name="Callout: Bent Line 7"/>
          <p:cNvSpPr/>
          <p:nvPr/>
        </p:nvSpPr>
        <p:spPr>
          <a:xfrm>
            <a:off x="7941310" y="5140325"/>
            <a:ext cx="3877945" cy="837565"/>
          </a:xfrm>
          <a:prstGeom prst="borderCallout2">
            <a:avLst>
              <a:gd name="adj1" fmla="val 52992"/>
              <a:gd name="adj2" fmla="val -3595"/>
              <a:gd name="adj3" fmla="val 50852"/>
              <a:gd name="adj4" fmla="val -14173"/>
              <a:gd name="adj5" fmla="val -12913"/>
              <a:gd name="adj6" fmla="val -14365"/>
            </a:avLst>
          </a:prstGeom>
          <a:solidFill>
            <a:schemeClr val="bg1">
              <a:lumMod val="85000"/>
            </a:schemeClr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Деякі винятки мають професії зі спеціальним регулюванням 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(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лікар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, 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архітектор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,…)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3" name="Arrow: Right 2"/>
          <p:cNvSpPr/>
          <p:nvPr/>
        </p:nvSpPr>
        <p:spPr>
          <a:xfrm>
            <a:off x="6407098" y="2632316"/>
            <a:ext cx="476337" cy="397160"/>
          </a:xfrm>
          <a:prstGeom prst="rightArrow">
            <a:avLst/>
          </a:prstGeom>
          <a:solidFill>
            <a:srgbClr val="DDF1FA"/>
          </a:solidFill>
          <a:ln w="285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Arrow: Right 8"/>
          <p:cNvSpPr/>
          <p:nvPr/>
        </p:nvSpPr>
        <p:spPr>
          <a:xfrm>
            <a:off x="6407097" y="3467587"/>
            <a:ext cx="476337" cy="397160"/>
          </a:xfrm>
          <a:prstGeom prst="rightArrow">
            <a:avLst/>
          </a:prstGeom>
          <a:solidFill>
            <a:srgbClr val="DDF1FA"/>
          </a:solidFill>
          <a:ln w="285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" name="Arrow: Right 9"/>
          <p:cNvSpPr/>
          <p:nvPr/>
        </p:nvSpPr>
        <p:spPr>
          <a:xfrm>
            <a:off x="6407096" y="4395952"/>
            <a:ext cx="476337" cy="397160"/>
          </a:xfrm>
          <a:prstGeom prst="rightArrow">
            <a:avLst/>
          </a:prstGeom>
          <a:solidFill>
            <a:srgbClr val="DDF1FA"/>
          </a:solidFill>
          <a:ln w="285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06189"/>
            <a:ext cx="33464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de-AT" sz="2800" dirty="0" err="1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Як знайти роботу</a:t>
            </a:r>
            <a:r>
              <a:rPr lang="de-AT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?</a:t>
            </a:r>
            <a:endParaRPr lang="ro-RO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4" name="Rectangle: Rounded Corners 3"/>
          <p:cNvSpPr/>
          <p:nvPr/>
        </p:nvSpPr>
        <p:spPr>
          <a:xfrm>
            <a:off x="1406924" y="1082578"/>
            <a:ext cx="4787153" cy="1595717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Реєстрація в місцевому агентстві праці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(AJOFM </a:t>
            </a:r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чи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AMOFM </a:t>
            </a:r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в Бухаресті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):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Інформація про вільні місця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Професійна консультація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Працевлаштування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1416685" y="2830830"/>
            <a:ext cx="4787265" cy="1645285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Супровід Соціального Центру Карітас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Інформація про наявні вакансії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Підтримка в спілкуванні з роботодавцем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Супровід під час процедури працевлаштування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74734">
            <a:off x="5384831" y="1527317"/>
            <a:ext cx="1618489" cy="9509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Graphical user interface, application&#10;&#10;Description automatically generated with medium confidence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939200">
            <a:off x="5747710" y="2930869"/>
            <a:ext cx="784039" cy="10149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: Rounded Corners 9"/>
          <p:cNvSpPr/>
          <p:nvPr/>
        </p:nvSpPr>
        <p:spPr>
          <a:xfrm>
            <a:off x="1406923" y="4592035"/>
            <a:ext cx="4787153" cy="963932"/>
          </a:xfrm>
          <a:prstGeom prst="round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Самостійний пошук роботи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Оголошення про роботу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Рекомендації від друзів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1028" name="Picture 4" descr="The subtle art of writing a job advertisement | The Yarno Blo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232" y="4569668"/>
            <a:ext cx="1501376" cy="990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rrow: Right 10"/>
          <p:cNvSpPr/>
          <p:nvPr/>
        </p:nvSpPr>
        <p:spPr>
          <a:xfrm>
            <a:off x="728674" y="1681856"/>
            <a:ext cx="476337" cy="397160"/>
          </a:xfrm>
          <a:prstGeom prst="rightArrow">
            <a:avLst/>
          </a:prstGeom>
          <a:solidFill>
            <a:srgbClr val="DDF1FA"/>
          </a:solidFill>
          <a:ln w="285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2" name="Arrow: Right 11"/>
          <p:cNvSpPr/>
          <p:nvPr/>
        </p:nvSpPr>
        <p:spPr>
          <a:xfrm>
            <a:off x="728674" y="3441689"/>
            <a:ext cx="476337" cy="397160"/>
          </a:xfrm>
          <a:prstGeom prst="rightArrow">
            <a:avLst/>
          </a:prstGeom>
          <a:solidFill>
            <a:srgbClr val="DDF1FA"/>
          </a:solidFill>
          <a:ln w="285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Arrow: Right 12"/>
          <p:cNvSpPr/>
          <p:nvPr/>
        </p:nvSpPr>
        <p:spPr>
          <a:xfrm>
            <a:off x="728674" y="4875421"/>
            <a:ext cx="476337" cy="397160"/>
          </a:xfrm>
          <a:prstGeom prst="rightArrow">
            <a:avLst/>
          </a:prstGeom>
          <a:solidFill>
            <a:srgbClr val="DDF1FA"/>
          </a:solidFill>
          <a:ln w="28575"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TextBox 13"/>
          <p:cNvSpPr txBox="1"/>
          <p:nvPr/>
        </p:nvSpPr>
        <p:spPr>
          <a:xfrm>
            <a:off x="7710029" y="467799"/>
            <a:ext cx="4014216" cy="18300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31278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uk-UA" altLang="en-GB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Сфера, в якій Ви можете знайти роботу, залежить від</a:t>
            </a:r>
            <a:r>
              <a:rPr lang="en-GB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:</a:t>
            </a:r>
            <a:endParaRPr lang="en-GB" dirty="0"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457200" indent="-284480">
              <a:buFont typeface="Wingdings" panose="05000000000000000000" pitchFamily="2" charset="2"/>
              <a:buChar char="Ø"/>
            </a:pP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знання мови</a:t>
            </a:r>
            <a:endParaRPr lang="uk-UA" altLang="en-GB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457200" indent="-284480">
              <a:buFont typeface="Wingdings" panose="05000000000000000000" pitchFamily="2" charset="2"/>
              <a:buChar char="Ø"/>
            </a:pP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наявності вакантних місць</a:t>
            </a:r>
            <a:endParaRPr lang="uk-UA" altLang="en-GB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457200" indent="-284480">
              <a:buFont typeface="Wingdings" panose="05000000000000000000" pitchFamily="2" charset="2"/>
              <a:buChar char="Ø"/>
            </a:pP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знань та навичок</a:t>
            </a:r>
            <a:endParaRPr lang="en-GB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457200" indent="-284480">
              <a:buFont typeface="Wingdings" panose="05000000000000000000" pitchFamily="2" charset="2"/>
              <a:buChar char="Ø"/>
            </a:pP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можливостей</a:t>
            </a:r>
            <a:r>
              <a:rPr 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(</a:t>
            </a: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часу,</a:t>
            </a:r>
            <a:r>
              <a:rPr 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</a:t>
            </a: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локації</a:t>
            </a:r>
            <a:r>
              <a:rPr lang="de-AT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)</a:t>
            </a:r>
            <a:endParaRPr lang="ro-RO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06005" y="2428240"/>
            <a:ext cx="44049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Місця з доступними робочими місцями без знання румунської мови, або з початковим рівнем знань</a:t>
            </a:r>
            <a:r>
              <a:rPr 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:</a:t>
            </a:r>
            <a:endParaRPr lang="en-GB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1030" name="Picture 6" descr="Which are the jobs with the highest physical proximity? - Mark Kalin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4"/>
          <a:stretch>
            <a:fillRect/>
          </a:stretch>
        </p:blipFill>
        <p:spPr bwMode="auto">
          <a:xfrm>
            <a:off x="8295762" y="4257639"/>
            <a:ext cx="3214310" cy="1850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534463" y="3275490"/>
            <a:ext cx="454044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Готельно-ресторанна справа</a:t>
            </a:r>
            <a:endParaRPr lang="en-GB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Виробництво </a:t>
            </a:r>
            <a:r>
              <a:rPr 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(</a:t>
            </a: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наприклад, харчова або текстильна промисловість</a:t>
            </a:r>
            <a:r>
              <a:rPr 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)</a:t>
            </a:r>
            <a:endParaRPr lang="en-GB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Будівництво</a:t>
            </a:r>
            <a:endParaRPr lang="uk-UA" altLang="en-GB" dirty="0"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06189"/>
            <a:ext cx="63728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Яка процедура працевлаштування</a:t>
            </a:r>
            <a:r>
              <a:rPr 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?</a:t>
            </a:r>
            <a:endParaRPr lang="en-GB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3" name="Rectangle: Rounded Corners 2"/>
          <p:cNvSpPr/>
          <p:nvPr/>
        </p:nvSpPr>
        <p:spPr>
          <a:xfrm>
            <a:off x="3238502" y="1274325"/>
            <a:ext cx="1926885" cy="846306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GB" dirty="0">
                <a:solidFill>
                  <a:schemeClr val="bg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Підписання трудового договору</a:t>
            </a:r>
            <a:endParaRPr lang="uk-UA" altLang="en-GB" dirty="0">
              <a:solidFill>
                <a:schemeClr val="bg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4" name="Rectangle: Rounded Corners 3"/>
          <p:cNvSpPr/>
          <p:nvPr/>
        </p:nvSpPr>
        <p:spPr>
          <a:xfrm>
            <a:off x="321013" y="1319136"/>
            <a:ext cx="1624520" cy="846306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GB" dirty="0">
                <a:solidFill>
                  <a:schemeClr val="bg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Медичний</a:t>
            </a:r>
            <a:endParaRPr lang="uk-UA" altLang="en-GB" dirty="0">
              <a:solidFill>
                <a:schemeClr val="bg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algn="ctr"/>
            <a:r>
              <a:rPr lang="uk-UA" altLang="en-GB" dirty="0">
                <a:solidFill>
                  <a:schemeClr val="bg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огляд</a:t>
            </a:r>
            <a:endParaRPr lang="uk-UA" altLang="en-GB" dirty="0">
              <a:solidFill>
                <a:schemeClr val="bg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6172205" y="1274324"/>
            <a:ext cx="1926886" cy="846306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GB" dirty="0">
                <a:solidFill>
                  <a:schemeClr val="bg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Реєстрація Договору</a:t>
            </a:r>
            <a:endParaRPr lang="uk-UA" altLang="en-GB" dirty="0">
              <a:solidFill>
                <a:schemeClr val="bg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21013" y="2568269"/>
            <a:ext cx="2697805" cy="3258766"/>
          </a:xfrm>
          <a:prstGeom prst="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+mj-lt"/>
              </a:rPr>
              <a:t>Два варіанти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: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latin typeface="+mj-lt"/>
              </a:rPr>
              <a:t>Медична довідка від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indent="0">
              <a:buFont typeface="+mj-lt"/>
              <a:buNone/>
            </a:pPr>
            <a:r>
              <a:rPr lang="en-GB" dirty="0">
                <a:solidFill>
                  <a:schemeClr val="tx1"/>
                </a:solidFill>
                <a:latin typeface="+mj-lt"/>
              </a:rPr>
              <a:t>сімейного лікаря до підписання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Д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оговору та огляд профпатолога після підписання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chemeClr val="tx1"/>
                </a:solidFill>
                <a:latin typeface="+mj-lt"/>
              </a:rPr>
              <a:t>Огляд профпатолога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indent="0">
              <a:buFont typeface="+mj-lt"/>
              <a:buNone/>
            </a:pPr>
            <a:r>
              <a:rPr lang="en-GB" dirty="0">
                <a:solidFill>
                  <a:schemeClr val="tx1"/>
                </a:solidFill>
                <a:latin typeface="+mj-lt"/>
              </a:rPr>
              <a:t>перед підписанням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Д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оговору</a:t>
            </a:r>
            <a:endParaRPr lang="en-GB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96895" y="2568575"/>
            <a:ext cx="2989580" cy="3258820"/>
          </a:xfrm>
          <a:prstGeom prst="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+mj-lt"/>
              </a:rPr>
              <a:t>Договір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повинен бути підписаний до початку роботи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+mj-lt"/>
              </a:rPr>
              <a:t>Ви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маєте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отримати підписану копію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Договору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+mj-lt"/>
              </a:rPr>
              <a:t>В Договорі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вказ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ується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заробітна плата, робочий час та інші деталі роботи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+mj-lt"/>
              </a:rPr>
              <a:t>Два види Договору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: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631825" lvl="1" indent="-174625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+mj-lt"/>
              </a:rPr>
              <a:t>Постійний Договір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631825" lvl="1" indent="-174625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+mj-lt"/>
              </a:rPr>
              <a:t>Строковий Договір</a:t>
            </a:r>
            <a:endParaRPr lang="uk-UA" altLang="en-GB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55990" y="2568269"/>
            <a:ext cx="2697805" cy="3258766"/>
          </a:xfrm>
          <a:prstGeom prst="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  <a:latin typeface="+mj-lt"/>
              </a:rPr>
              <a:t>Щоб бути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легальним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,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Д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оговір повинен бути зареєстрований в румунському реєстрі трудових договорів (REVISION)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не пізніше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, ніж за один день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ДО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початку роботи</a:t>
            </a:r>
            <a:endParaRPr lang="en-GB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73479" y="2568269"/>
            <a:ext cx="2697805" cy="3258766"/>
          </a:xfrm>
          <a:prstGeom prst="rect">
            <a:avLst/>
          </a:prstGeom>
          <a:solidFill>
            <a:srgbClr val="DDF1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+mj-lt"/>
              </a:rPr>
              <a:t>Ви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маєте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отримати посадову інструкцію з описом 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В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аших завдань, посади в компанії</a:t>
            </a:r>
            <a:r>
              <a:rPr lang="uk-UA" altLang="en-GB" dirty="0">
                <a:solidFill>
                  <a:schemeClr val="tx1"/>
                </a:solidFill>
                <a:latin typeface="+mj-lt"/>
              </a:rPr>
              <a:t>,</a:t>
            </a:r>
            <a:r>
              <a:rPr lang="en-GB" dirty="0">
                <a:solidFill>
                  <a:schemeClr val="tx1"/>
                </a:solidFill>
                <a:latin typeface="+mj-lt"/>
              </a:rPr>
              <a:t> тощо.</a:t>
            </a:r>
            <a:endParaRPr lang="en-GB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+mj-lt"/>
              </a:rPr>
              <a:t>Увійти в курс роботи</a:t>
            </a:r>
            <a:endParaRPr lang="uk-UA" altLang="en-GB" dirty="0">
              <a:solidFill>
                <a:schemeClr val="tx1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+mj-lt"/>
              </a:rPr>
              <a:t>Ознайомитися з охороною здоров</a:t>
            </a:r>
            <a:r>
              <a:rPr lang="en-US" altLang="uk-UA" dirty="0">
                <a:solidFill>
                  <a:schemeClr val="tx1"/>
                </a:solidFill>
                <a:latin typeface="+mj-lt"/>
              </a:rPr>
              <a:t>’</a:t>
            </a:r>
            <a:r>
              <a:rPr lang="uk-UA" altLang="uk-UA" dirty="0">
                <a:solidFill>
                  <a:schemeClr val="tx1"/>
                </a:solidFill>
                <a:latin typeface="+mj-lt"/>
              </a:rPr>
              <a:t>я та безпекою на робочому місці</a:t>
            </a:r>
            <a:endParaRPr lang="uk-UA" altLang="uk-UA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9073479" y="1274324"/>
            <a:ext cx="1831227" cy="846306"/>
          </a:xfrm>
          <a:prstGeom prst="roundRect">
            <a:avLst/>
          </a:prstGeom>
          <a:solidFill>
            <a:srgbClr val="312783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GB" dirty="0">
                <a:solidFill>
                  <a:schemeClr val="bg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Початок роботи</a:t>
            </a:r>
            <a:endParaRPr lang="uk-UA" altLang="en-GB" dirty="0">
              <a:solidFill>
                <a:schemeClr val="bg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pic>
        <p:nvPicPr>
          <p:cNvPr id="2050" name="Picture 2" descr="Doctor With Stethoscope And Medical Test Medic Icon In Flat Style Health  Care Services Concept Banner With Online Doctor Diagnosis Medical  Examination Vector Illustration Stock Illustration - Download Image Now -  iStock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1857">
            <a:off x="1725213" y="1395248"/>
            <a:ext cx="1243286" cy="1243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llective Bargaining Agreements | Town of Upton M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5002">
            <a:off x="4774454" y="1400887"/>
            <a:ext cx="1353510" cy="13636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g-online - 7th International Conference on Advanced Research in Business,  Management and Economic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714">
            <a:off x="7773837" y="1590634"/>
            <a:ext cx="1208288" cy="1208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Un briefing imagé et personnalisé systématique avant chaque prise de poste  - Prévention BT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0419">
            <a:off x="10654472" y="1583912"/>
            <a:ext cx="1213358" cy="1213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Arc 16"/>
          <p:cNvSpPr/>
          <p:nvPr/>
        </p:nvSpPr>
        <p:spPr>
          <a:xfrm>
            <a:off x="1469949" y="1021054"/>
            <a:ext cx="2244138" cy="676423"/>
          </a:xfrm>
          <a:prstGeom prst="arc">
            <a:avLst>
              <a:gd name="adj1" fmla="val 11072974"/>
              <a:gd name="adj2" fmla="val 21243008"/>
            </a:avLst>
          </a:prstGeom>
          <a:ln w="28575">
            <a:solidFill>
              <a:srgbClr val="31278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c 17"/>
          <p:cNvSpPr/>
          <p:nvPr/>
        </p:nvSpPr>
        <p:spPr>
          <a:xfrm>
            <a:off x="4646722" y="1009856"/>
            <a:ext cx="2244138" cy="676423"/>
          </a:xfrm>
          <a:prstGeom prst="arc">
            <a:avLst>
              <a:gd name="adj1" fmla="val 11072974"/>
              <a:gd name="adj2" fmla="val 21243008"/>
            </a:avLst>
          </a:prstGeom>
          <a:ln w="28575">
            <a:solidFill>
              <a:srgbClr val="31278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Arc 18"/>
          <p:cNvSpPr/>
          <p:nvPr/>
        </p:nvSpPr>
        <p:spPr>
          <a:xfrm>
            <a:off x="7735944" y="988930"/>
            <a:ext cx="2244138" cy="676423"/>
          </a:xfrm>
          <a:prstGeom prst="arc">
            <a:avLst>
              <a:gd name="adj1" fmla="val 11072974"/>
              <a:gd name="adj2" fmla="val 21243008"/>
            </a:avLst>
          </a:prstGeom>
          <a:ln w="28575">
            <a:solidFill>
              <a:srgbClr val="31278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1806" y="266700"/>
            <a:ext cx="349694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Як розраховується </a:t>
            </a:r>
            <a:endParaRPr lang="uk-UA" altLang="en-GB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  <a:p>
            <a:r>
              <a:rPr lang="uk-UA" alt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заробітн</a:t>
            </a:r>
            <a:r>
              <a:rPr lang="en-US" altLang="uk-UA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a</a:t>
            </a:r>
            <a:r>
              <a:rPr lang="uk-UA" alt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 плата</a:t>
            </a:r>
            <a:r>
              <a:rPr 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?</a:t>
            </a:r>
            <a:endParaRPr lang="en-GB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401806" y="1634494"/>
          <a:ext cx="5565179" cy="4293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6240631" y="1634494"/>
          <a:ext cx="5565179" cy="4293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: Folded Corner 6"/>
          <p:cNvSpPr/>
          <p:nvPr/>
        </p:nvSpPr>
        <p:spPr>
          <a:xfrm>
            <a:off x="5196840" y="94615"/>
            <a:ext cx="6771005" cy="1473200"/>
          </a:xfrm>
          <a:prstGeom prst="foldedCorner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В трудовому договорі завжди вказується розмір заробітної плати брутто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. 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Податки та внески на соціальне/медичне страхуванняя залежать від кількох факторів, таких як розмір заробітної плати, кількість дітей, тощо.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75" y="161925"/>
            <a:ext cx="37598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Права працівника</a:t>
            </a:r>
            <a:endParaRPr lang="uk-UA" altLang="en-GB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3" name="Rectangle: Rounded Corners 2"/>
          <p:cNvSpPr/>
          <p:nvPr/>
        </p:nvSpPr>
        <p:spPr>
          <a:xfrm>
            <a:off x="371481" y="1314441"/>
            <a:ext cx="4810125" cy="1828800"/>
          </a:xfrm>
          <a:prstGeom prst="roundRect">
            <a:avLst>
              <a:gd name="adj" fmla="val 8854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Оплачувана відпустка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: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Кількість днів оплачуваної відпустки на рік вказана у 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т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рудовому договорі.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Мінімальна кількість днів оплачуваної відпустки на рік становить 20 днів.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" name="Rectangle: Rounded Corners 3"/>
          <p:cNvSpPr/>
          <p:nvPr/>
        </p:nvSpPr>
        <p:spPr>
          <a:xfrm>
            <a:off x="6096000" y="1171575"/>
            <a:ext cx="4810125" cy="1828800"/>
          </a:xfrm>
          <a:prstGeom prst="roundRect">
            <a:avLst>
              <a:gd name="adj" fmla="val 8854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Лікарняний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: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Щоб скористатися оплачуваним лікарняним, ви 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маєте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сплачувати внески на медичне страхування протягом щонайменше 6 місяців за останні 12 місяців.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249555" y="3429000"/>
            <a:ext cx="6017895" cy="2472055"/>
          </a:xfrm>
          <a:prstGeom prst="roundRect">
            <a:avLst>
              <a:gd name="adj" fmla="val 8854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Робочий час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: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Нормований робочий час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/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тиждень: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40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годин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Максимальний робочий час/тиждень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: 48 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годин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У виняткових випадках: більше 48 годин, АЛЕ: середнє значення, розраховане за 4 місяці, не перевищує 48 годин 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Після роботи протягом 12 годин поспіль ви маєте право на відпочинок тривалістю 24 години 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6" name="Picture 2" descr="Employment rights - Forsa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008" y="3294471"/>
            <a:ext cx="4521527" cy="2741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aphic 7"/>
          <p:cNvGrpSpPr/>
          <p:nvPr/>
        </p:nvGrpSpPr>
        <p:grpSpPr>
          <a:xfrm rot="848567">
            <a:off x="4431989" y="351405"/>
            <a:ext cx="1499237" cy="1492488"/>
            <a:chOff x="4980496" y="865915"/>
            <a:chExt cx="2818166" cy="2805479"/>
          </a:xfrm>
        </p:grpSpPr>
        <p:sp>
          <p:nvSpPr>
            <p:cNvPr id="12" name="Freeform: Shape 11"/>
            <p:cNvSpPr/>
            <p:nvPr/>
          </p:nvSpPr>
          <p:spPr>
            <a:xfrm>
              <a:off x="4993183" y="865915"/>
              <a:ext cx="2805479" cy="1416672"/>
            </a:xfrm>
            <a:custGeom>
              <a:avLst/>
              <a:gdLst>
                <a:gd name="connsiteX0" fmla="*/ 2805479 w 2805479"/>
                <a:gd name="connsiteY0" fmla="*/ 1402853 h 1416672"/>
                <a:gd name="connsiteX1" fmla="*/ 1402626 w 2805479"/>
                <a:gd name="connsiteY1" fmla="*/ 0 h 1416672"/>
                <a:gd name="connsiteX2" fmla="*/ 0 w 2805479"/>
                <a:gd name="connsiteY2" fmla="*/ 1402853 h 1416672"/>
                <a:gd name="connsiteX3" fmla="*/ 227 w 2805479"/>
                <a:gd name="connsiteY3" fmla="*/ 1416673 h 1416672"/>
                <a:gd name="connsiteX4" fmla="*/ 2805253 w 2805479"/>
                <a:gd name="connsiteY4" fmla="*/ 1416673 h 1416672"/>
                <a:gd name="connsiteX5" fmla="*/ 2805479 w 2805479"/>
                <a:gd name="connsiteY5" fmla="*/ 1402853 h 141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05479" h="1416672">
                  <a:moveTo>
                    <a:pt x="2805479" y="1402853"/>
                  </a:moveTo>
                  <a:cubicBezTo>
                    <a:pt x="2805479" y="628021"/>
                    <a:pt x="2177458" y="0"/>
                    <a:pt x="1402626" y="0"/>
                  </a:cubicBezTo>
                  <a:cubicBezTo>
                    <a:pt x="628021" y="0"/>
                    <a:pt x="0" y="628021"/>
                    <a:pt x="0" y="1402853"/>
                  </a:cubicBezTo>
                  <a:cubicBezTo>
                    <a:pt x="0" y="1407384"/>
                    <a:pt x="227" y="1412142"/>
                    <a:pt x="227" y="1416673"/>
                  </a:cubicBezTo>
                  <a:lnTo>
                    <a:pt x="2805253" y="1416673"/>
                  </a:lnTo>
                  <a:cubicBezTo>
                    <a:pt x="2805253" y="1412142"/>
                    <a:pt x="2805479" y="1407384"/>
                    <a:pt x="2805479" y="1402853"/>
                  </a:cubicBezTo>
                  <a:close/>
                </a:path>
              </a:pathLst>
            </a:custGeom>
            <a:gradFill>
              <a:gsLst>
                <a:gs pos="0">
                  <a:srgbClr val="BDF0FF"/>
                </a:gs>
                <a:gs pos="50000">
                  <a:srgbClr val="A2E4F8"/>
                </a:gs>
                <a:gs pos="100000">
                  <a:srgbClr val="87D9F1"/>
                </a:gs>
              </a:gsLst>
              <a:lin ang="16200000" scaled="1"/>
            </a:gra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5784327" y="1537435"/>
              <a:ext cx="634365" cy="144997"/>
            </a:xfrm>
            <a:custGeom>
              <a:avLst/>
              <a:gdLst>
                <a:gd name="connsiteX0" fmla="*/ 598116 w 634365"/>
                <a:gd name="connsiteY0" fmla="*/ 0 h 144997"/>
                <a:gd name="connsiteX1" fmla="*/ 297245 w 634365"/>
                <a:gd name="connsiteY1" fmla="*/ 0 h 144997"/>
                <a:gd name="connsiteX2" fmla="*/ 260996 w 634365"/>
                <a:gd name="connsiteY2" fmla="*/ 36249 h 144997"/>
                <a:gd name="connsiteX3" fmla="*/ 224746 w 634365"/>
                <a:gd name="connsiteY3" fmla="*/ 72499 h 144997"/>
                <a:gd name="connsiteX4" fmla="*/ 224746 w 634365"/>
                <a:gd name="connsiteY4" fmla="*/ 72499 h 144997"/>
                <a:gd name="connsiteX5" fmla="*/ 36249 w 634365"/>
                <a:gd name="connsiteY5" fmla="*/ 72499 h 144997"/>
                <a:gd name="connsiteX6" fmla="*/ 36249 w 634365"/>
                <a:gd name="connsiteY6" fmla="*/ 72499 h 144997"/>
                <a:gd name="connsiteX7" fmla="*/ 0 w 634365"/>
                <a:gd name="connsiteY7" fmla="*/ 108748 h 144997"/>
                <a:gd name="connsiteX8" fmla="*/ 36249 w 634365"/>
                <a:gd name="connsiteY8" fmla="*/ 144998 h 144997"/>
                <a:gd name="connsiteX9" fmla="*/ 337120 w 634365"/>
                <a:gd name="connsiteY9" fmla="*/ 144998 h 144997"/>
                <a:gd name="connsiteX10" fmla="*/ 373369 w 634365"/>
                <a:gd name="connsiteY10" fmla="*/ 108748 h 144997"/>
                <a:gd name="connsiteX11" fmla="*/ 409619 w 634365"/>
                <a:gd name="connsiteY11" fmla="*/ 72499 h 144997"/>
                <a:gd name="connsiteX12" fmla="*/ 598116 w 634365"/>
                <a:gd name="connsiteY12" fmla="*/ 72499 h 144997"/>
                <a:gd name="connsiteX13" fmla="*/ 598116 w 634365"/>
                <a:gd name="connsiteY13" fmla="*/ 72499 h 144997"/>
                <a:gd name="connsiteX14" fmla="*/ 634365 w 634365"/>
                <a:gd name="connsiteY14" fmla="*/ 36249 h 144997"/>
                <a:gd name="connsiteX15" fmla="*/ 598116 w 634365"/>
                <a:gd name="connsiteY15" fmla="*/ 0 h 14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34365" h="144997">
                  <a:moveTo>
                    <a:pt x="598116" y="0"/>
                  </a:moveTo>
                  <a:lnTo>
                    <a:pt x="297245" y="0"/>
                  </a:lnTo>
                  <a:cubicBezTo>
                    <a:pt x="277308" y="0"/>
                    <a:pt x="260996" y="16086"/>
                    <a:pt x="260996" y="36249"/>
                  </a:cubicBezTo>
                  <a:cubicBezTo>
                    <a:pt x="260996" y="56187"/>
                    <a:pt x="244910" y="72499"/>
                    <a:pt x="224746" y="72499"/>
                  </a:cubicBezTo>
                  <a:lnTo>
                    <a:pt x="224746" y="72499"/>
                  </a:lnTo>
                  <a:lnTo>
                    <a:pt x="36249" y="72499"/>
                  </a:lnTo>
                  <a:lnTo>
                    <a:pt x="36249" y="72499"/>
                  </a:lnTo>
                  <a:cubicBezTo>
                    <a:pt x="16312" y="72499"/>
                    <a:pt x="0" y="88811"/>
                    <a:pt x="0" y="108748"/>
                  </a:cubicBezTo>
                  <a:cubicBezTo>
                    <a:pt x="0" y="128686"/>
                    <a:pt x="16086" y="144998"/>
                    <a:pt x="36249" y="144998"/>
                  </a:cubicBezTo>
                  <a:lnTo>
                    <a:pt x="337120" y="144998"/>
                  </a:lnTo>
                  <a:cubicBezTo>
                    <a:pt x="357057" y="144998"/>
                    <a:pt x="373369" y="128912"/>
                    <a:pt x="373369" y="108748"/>
                  </a:cubicBezTo>
                  <a:cubicBezTo>
                    <a:pt x="373369" y="88811"/>
                    <a:pt x="389455" y="72499"/>
                    <a:pt x="409619" y="72499"/>
                  </a:cubicBezTo>
                  <a:lnTo>
                    <a:pt x="598116" y="72499"/>
                  </a:lnTo>
                  <a:lnTo>
                    <a:pt x="598116" y="72499"/>
                  </a:lnTo>
                  <a:cubicBezTo>
                    <a:pt x="618053" y="72499"/>
                    <a:pt x="634365" y="56413"/>
                    <a:pt x="634365" y="36249"/>
                  </a:cubicBezTo>
                  <a:cubicBezTo>
                    <a:pt x="634139" y="16312"/>
                    <a:pt x="618053" y="0"/>
                    <a:pt x="598116" y="0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5468051" y="1392891"/>
              <a:ext cx="466258" cy="144997"/>
            </a:xfrm>
            <a:custGeom>
              <a:avLst/>
              <a:gdLst>
                <a:gd name="connsiteX0" fmla="*/ 429782 w 466258"/>
                <a:gd name="connsiteY0" fmla="*/ 0 h 144997"/>
                <a:gd name="connsiteX1" fmla="*/ 128912 w 466258"/>
                <a:gd name="connsiteY1" fmla="*/ 0 h 144997"/>
                <a:gd name="connsiteX2" fmla="*/ 92663 w 466258"/>
                <a:gd name="connsiteY2" fmla="*/ 36249 h 144997"/>
                <a:gd name="connsiteX3" fmla="*/ 56413 w 466258"/>
                <a:gd name="connsiteY3" fmla="*/ 72499 h 144997"/>
                <a:gd name="connsiteX4" fmla="*/ 56413 w 466258"/>
                <a:gd name="connsiteY4" fmla="*/ 72499 h 144997"/>
                <a:gd name="connsiteX5" fmla="*/ 36249 w 466258"/>
                <a:gd name="connsiteY5" fmla="*/ 72499 h 144997"/>
                <a:gd name="connsiteX6" fmla="*/ 36249 w 466258"/>
                <a:gd name="connsiteY6" fmla="*/ 72499 h 144997"/>
                <a:gd name="connsiteX7" fmla="*/ 0 w 466258"/>
                <a:gd name="connsiteY7" fmla="*/ 108748 h 144997"/>
                <a:gd name="connsiteX8" fmla="*/ 36249 w 466258"/>
                <a:gd name="connsiteY8" fmla="*/ 144998 h 144997"/>
                <a:gd name="connsiteX9" fmla="*/ 169013 w 466258"/>
                <a:gd name="connsiteY9" fmla="*/ 144998 h 144997"/>
                <a:gd name="connsiteX10" fmla="*/ 205262 w 466258"/>
                <a:gd name="connsiteY10" fmla="*/ 108748 h 144997"/>
                <a:gd name="connsiteX11" fmla="*/ 241512 w 466258"/>
                <a:gd name="connsiteY11" fmla="*/ 72499 h 144997"/>
                <a:gd name="connsiteX12" fmla="*/ 430009 w 466258"/>
                <a:gd name="connsiteY12" fmla="*/ 72499 h 144997"/>
                <a:gd name="connsiteX13" fmla="*/ 430009 w 466258"/>
                <a:gd name="connsiteY13" fmla="*/ 72499 h 144997"/>
                <a:gd name="connsiteX14" fmla="*/ 466258 w 466258"/>
                <a:gd name="connsiteY14" fmla="*/ 36249 h 144997"/>
                <a:gd name="connsiteX15" fmla="*/ 429782 w 466258"/>
                <a:gd name="connsiteY15" fmla="*/ 0 h 14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66258" h="144997">
                  <a:moveTo>
                    <a:pt x="429782" y="0"/>
                  </a:moveTo>
                  <a:lnTo>
                    <a:pt x="128912" y="0"/>
                  </a:lnTo>
                  <a:cubicBezTo>
                    <a:pt x="108975" y="0"/>
                    <a:pt x="92663" y="16086"/>
                    <a:pt x="92663" y="36249"/>
                  </a:cubicBezTo>
                  <a:cubicBezTo>
                    <a:pt x="92663" y="56187"/>
                    <a:pt x="76577" y="72499"/>
                    <a:pt x="56413" y="72499"/>
                  </a:cubicBezTo>
                  <a:lnTo>
                    <a:pt x="56413" y="72499"/>
                  </a:lnTo>
                  <a:lnTo>
                    <a:pt x="36249" y="72499"/>
                  </a:lnTo>
                  <a:lnTo>
                    <a:pt x="36249" y="72499"/>
                  </a:lnTo>
                  <a:cubicBezTo>
                    <a:pt x="16312" y="72499"/>
                    <a:pt x="0" y="88585"/>
                    <a:pt x="0" y="108748"/>
                  </a:cubicBezTo>
                  <a:cubicBezTo>
                    <a:pt x="0" y="128685"/>
                    <a:pt x="16086" y="144998"/>
                    <a:pt x="36249" y="144998"/>
                  </a:cubicBezTo>
                  <a:lnTo>
                    <a:pt x="169013" y="144998"/>
                  </a:lnTo>
                  <a:cubicBezTo>
                    <a:pt x="188950" y="144998"/>
                    <a:pt x="205262" y="128912"/>
                    <a:pt x="205262" y="108748"/>
                  </a:cubicBezTo>
                  <a:cubicBezTo>
                    <a:pt x="205262" y="88811"/>
                    <a:pt x="221348" y="72499"/>
                    <a:pt x="241512" y="72499"/>
                  </a:cubicBezTo>
                  <a:lnTo>
                    <a:pt x="430009" y="72499"/>
                  </a:lnTo>
                  <a:lnTo>
                    <a:pt x="430009" y="72499"/>
                  </a:lnTo>
                  <a:cubicBezTo>
                    <a:pt x="449946" y="72499"/>
                    <a:pt x="466258" y="56413"/>
                    <a:pt x="466258" y="36249"/>
                  </a:cubicBezTo>
                  <a:cubicBezTo>
                    <a:pt x="466032" y="16086"/>
                    <a:pt x="449719" y="0"/>
                    <a:pt x="429782" y="0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6595181" y="1181965"/>
              <a:ext cx="213191" cy="72498"/>
            </a:xfrm>
            <a:custGeom>
              <a:avLst/>
              <a:gdLst>
                <a:gd name="connsiteX0" fmla="*/ 176942 w 213191"/>
                <a:gd name="connsiteY0" fmla="*/ 72499 h 72498"/>
                <a:gd name="connsiteX1" fmla="*/ 213192 w 213191"/>
                <a:gd name="connsiteY1" fmla="*/ 36249 h 72498"/>
                <a:gd name="connsiteX2" fmla="*/ 176942 w 213191"/>
                <a:gd name="connsiteY2" fmla="*/ 0 h 72498"/>
                <a:gd name="connsiteX3" fmla="*/ 36249 w 213191"/>
                <a:gd name="connsiteY3" fmla="*/ 0 h 72498"/>
                <a:gd name="connsiteX4" fmla="*/ 0 w 213191"/>
                <a:gd name="connsiteY4" fmla="*/ 36249 h 72498"/>
                <a:gd name="connsiteX5" fmla="*/ 36249 w 213191"/>
                <a:gd name="connsiteY5" fmla="*/ 72499 h 72498"/>
                <a:gd name="connsiteX6" fmla="*/ 76124 w 213191"/>
                <a:gd name="connsiteY6" fmla="*/ 72499 h 72498"/>
                <a:gd name="connsiteX7" fmla="*/ 148396 w 213191"/>
                <a:gd name="connsiteY7" fmla="*/ 72499 h 72498"/>
                <a:gd name="connsiteX8" fmla="*/ 164255 w 213191"/>
                <a:gd name="connsiteY8" fmla="*/ 72499 h 72498"/>
                <a:gd name="connsiteX9" fmla="*/ 176942 w 213191"/>
                <a:gd name="connsiteY9" fmla="*/ 72499 h 72498"/>
                <a:gd name="connsiteX10" fmla="*/ 176942 w 213191"/>
                <a:gd name="connsiteY10" fmla="*/ 72499 h 7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3191" h="72498">
                  <a:moveTo>
                    <a:pt x="176942" y="72499"/>
                  </a:moveTo>
                  <a:cubicBezTo>
                    <a:pt x="196880" y="72499"/>
                    <a:pt x="213192" y="56413"/>
                    <a:pt x="213192" y="36249"/>
                  </a:cubicBezTo>
                  <a:cubicBezTo>
                    <a:pt x="213192" y="16312"/>
                    <a:pt x="197106" y="0"/>
                    <a:pt x="176942" y="0"/>
                  </a:cubicBezTo>
                  <a:lnTo>
                    <a:pt x="36249" y="0"/>
                  </a:lnTo>
                  <a:cubicBezTo>
                    <a:pt x="16312" y="0"/>
                    <a:pt x="0" y="16086"/>
                    <a:pt x="0" y="36249"/>
                  </a:cubicBezTo>
                  <a:cubicBezTo>
                    <a:pt x="0" y="56187"/>
                    <a:pt x="16086" y="72499"/>
                    <a:pt x="36249" y="72499"/>
                  </a:cubicBezTo>
                  <a:lnTo>
                    <a:pt x="76124" y="72499"/>
                  </a:lnTo>
                  <a:lnTo>
                    <a:pt x="148396" y="72499"/>
                  </a:lnTo>
                  <a:lnTo>
                    <a:pt x="164255" y="72499"/>
                  </a:lnTo>
                  <a:lnTo>
                    <a:pt x="176942" y="72499"/>
                  </a:lnTo>
                  <a:lnTo>
                    <a:pt x="176942" y="72499"/>
                  </a:ln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5540323" y="1818369"/>
              <a:ext cx="176262" cy="59811"/>
            </a:xfrm>
            <a:custGeom>
              <a:avLst/>
              <a:gdLst>
                <a:gd name="connsiteX0" fmla="*/ 122795 w 176262"/>
                <a:gd name="connsiteY0" fmla="*/ 59812 h 59811"/>
                <a:gd name="connsiteX1" fmla="*/ 146357 w 176262"/>
                <a:gd name="connsiteY1" fmla="*/ 59812 h 59811"/>
                <a:gd name="connsiteX2" fmla="*/ 146357 w 176262"/>
                <a:gd name="connsiteY2" fmla="*/ 59812 h 59811"/>
                <a:gd name="connsiteX3" fmla="*/ 176263 w 176262"/>
                <a:gd name="connsiteY3" fmla="*/ 29906 h 59811"/>
                <a:gd name="connsiteX4" fmla="*/ 146357 w 176262"/>
                <a:gd name="connsiteY4" fmla="*/ 0 h 59811"/>
                <a:gd name="connsiteX5" fmla="*/ 29906 w 176262"/>
                <a:gd name="connsiteY5" fmla="*/ 0 h 59811"/>
                <a:gd name="connsiteX6" fmla="*/ 0 w 176262"/>
                <a:gd name="connsiteY6" fmla="*/ 29906 h 59811"/>
                <a:gd name="connsiteX7" fmla="*/ 29906 w 176262"/>
                <a:gd name="connsiteY7" fmla="*/ 59812 h 59811"/>
                <a:gd name="connsiteX8" fmla="*/ 38062 w 176262"/>
                <a:gd name="connsiteY8" fmla="*/ 59812 h 59811"/>
                <a:gd name="connsiteX9" fmla="*/ 62757 w 176262"/>
                <a:gd name="connsiteY9" fmla="*/ 59812 h 59811"/>
                <a:gd name="connsiteX10" fmla="*/ 122795 w 176262"/>
                <a:gd name="connsiteY10" fmla="*/ 59812 h 5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6262" h="59811">
                  <a:moveTo>
                    <a:pt x="122795" y="59812"/>
                  </a:moveTo>
                  <a:lnTo>
                    <a:pt x="146357" y="59812"/>
                  </a:lnTo>
                  <a:lnTo>
                    <a:pt x="146357" y="59812"/>
                  </a:lnTo>
                  <a:cubicBezTo>
                    <a:pt x="162896" y="59812"/>
                    <a:pt x="176263" y="46445"/>
                    <a:pt x="176263" y="29906"/>
                  </a:cubicBezTo>
                  <a:cubicBezTo>
                    <a:pt x="176263" y="13367"/>
                    <a:pt x="162896" y="0"/>
                    <a:pt x="146357" y="0"/>
                  </a:cubicBezTo>
                  <a:lnTo>
                    <a:pt x="29906" y="0"/>
                  </a:lnTo>
                  <a:cubicBezTo>
                    <a:pt x="13367" y="0"/>
                    <a:pt x="0" y="13367"/>
                    <a:pt x="0" y="29906"/>
                  </a:cubicBezTo>
                  <a:cubicBezTo>
                    <a:pt x="0" y="46445"/>
                    <a:pt x="13367" y="59812"/>
                    <a:pt x="29906" y="59812"/>
                  </a:cubicBezTo>
                  <a:lnTo>
                    <a:pt x="38062" y="59812"/>
                  </a:lnTo>
                  <a:lnTo>
                    <a:pt x="62757" y="59812"/>
                  </a:lnTo>
                  <a:lnTo>
                    <a:pt x="122795" y="59812"/>
                  </a:ln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5834850" y="1109692"/>
              <a:ext cx="616919" cy="144997"/>
            </a:xfrm>
            <a:custGeom>
              <a:avLst/>
              <a:gdLst>
                <a:gd name="connsiteX0" fmla="*/ 580671 w 616919"/>
                <a:gd name="connsiteY0" fmla="*/ 72499 h 144997"/>
                <a:gd name="connsiteX1" fmla="*/ 564811 w 616919"/>
                <a:gd name="connsiteY1" fmla="*/ 72499 h 144997"/>
                <a:gd name="connsiteX2" fmla="*/ 492539 w 616919"/>
                <a:gd name="connsiteY2" fmla="*/ 72499 h 144997"/>
                <a:gd name="connsiteX3" fmla="*/ 452665 w 616919"/>
                <a:gd name="connsiteY3" fmla="*/ 72499 h 144997"/>
                <a:gd name="connsiteX4" fmla="*/ 416415 w 616919"/>
                <a:gd name="connsiteY4" fmla="*/ 36249 h 144997"/>
                <a:gd name="connsiteX5" fmla="*/ 380166 w 616919"/>
                <a:gd name="connsiteY5" fmla="*/ 0 h 144997"/>
                <a:gd name="connsiteX6" fmla="*/ 239473 w 616919"/>
                <a:gd name="connsiteY6" fmla="*/ 0 h 144997"/>
                <a:gd name="connsiteX7" fmla="*/ 203223 w 616919"/>
                <a:gd name="connsiteY7" fmla="*/ 36249 h 144997"/>
                <a:gd name="connsiteX8" fmla="*/ 166974 w 616919"/>
                <a:gd name="connsiteY8" fmla="*/ 72499 h 144997"/>
                <a:gd name="connsiteX9" fmla="*/ 166974 w 616919"/>
                <a:gd name="connsiteY9" fmla="*/ 72499 h 144997"/>
                <a:gd name="connsiteX10" fmla="*/ 138428 w 616919"/>
                <a:gd name="connsiteY10" fmla="*/ 72499 h 144997"/>
                <a:gd name="connsiteX11" fmla="*/ 66155 w 616919"/>
                <a:gd name="connsiteY11" fmla="*/ 72499 h 144997"/>
                <a:gd name="connsiteX12" fmla="*/ 36249 w 616919"/>
                <a:gd name="connsiteY12" fmla="*/ 72499 h 144997"/>
                <a:gd name="connsiteX13" fmla="*/ 0 w 616919"/>
                <a:gd name="connsiteY13" fmla="*/ 108748 h 144997"/>
                <a:gd name="connsiteX14" fmla="*/ 36249 w 616919"/>
                <a:gd name="connsiteY14" fmla="*/ 144998 h 144997"/>
                <a:gd name="connsiteX15" fmla="*/ 76350 w 616919"/>
                <a:gd name="connsiteY15" fmla="*/ 144998 h 144997"/>
                <a:gd name="connsiteX16" fmla="*/ 148623 w 616919"/>
                <a:gd name="connsiteY16" fmla="*/ 144998 h 144997"/>
                <a:gd name="connsiteX17" fmla="*/ 580671 w 616919"/>
                <a:gd name="connsiteY17" fmla="*/ 144998 h 144997"/>
                <a:gd name="connsiteX18" fmla="*/ 580671 w 616919"/>
                <a:gd name="connsiteY18" fmla="*/ 144998 h 144997"/>
                <a:gd name="connsiteX19" fmla="*/ 616920 w 616919"/>
                <a:gd name="connsiteY19" fmla="*/ 108748 h 144997"/>
                <a:gd name="connsiteX20" fmla="*/ 580671 w 616919"/>
                <a:gd name="connsiteY20" fmla="*/ 72499 h 144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616919" h="144997">
                  <a:moveTo>
                    <a:pt x="580671" y="72499"/>
                  </a:moveTo>
                  <a:lnTo>
                    <a:pt x="564811" y="72499"/>
                  </a:lnTo>
                  <a:lnTo>
                    <a:pt x="492539" y="72499"/>
                  </a:lnTo>
                  <a:lnTo>
                    <a:pt x="452665" y="72499"/>
                  </a:lnTo>
                  <a:cubicBezTo>
                    <a:pt x="432728" y="72499"/>
                    <a:pt x="416415" y="56413"/>
                    <a:pt x="416415" y="36249"/>
                  </a:cubicBezTo>
                  <a:cubicBezTo>
                    <a:pt x="416415" y="16312"/>
                    <a:pt x="400103" y="0"/>
                    <a:pt x="380166" y="0"/>
                  </a:cubicBezTo>
                  <a:lnTo>
                    <a:pt x="239473" y="0"/>
                  </a:lnTo>
                  <a:cubicBezTo>
                    <a:pt x="219536" y="0"/>
                    <a:pt x="203223" y="16086"/>
                    <a:pt x="203223" y="36249"/>
                  </a:cubicBezTo>
                  <a:cubicBezTo>
                    <a:pt x="203223" y="56187"/>
                    <a:pt x="187138" y="72499"/>
                    <a:pt x="166974" y="72499"/>
                  </a:cubicBezTo>
                  <a:lnTo>
                    <a:pt x="166974" y="72499"/>
                  </a:lnTo>
                  <a:lnTo>
                    <a:pt x="138428" y="72499"/>
                  </a:lnTo>
                  <a:lnTo>
                    <a:pt x="66155" y="72499"/>
                  </a:lnTo>
                  <a:lnTo>
                    <a:pt x="36249" y="72499"/>
                  </a:lnTo>
                  <a:cubicBezTo>
                    <a:pt x="16312" y="72499"/>
                    <a:pt x="0" y="88585"/>
                    <a:pt x="0" y="108748"/>
                  </a:cubicBezTo>
                  <a:cubicBezTo>
                    <a:pt x="0" y="128685"/>
                    <a:pt x="16086" y="144998"/>
                    <a:pt x="36249" y="144998"/>
                  </a:cubicBezTo>
                  <a:lnTo>
                    <a:pt x="76350" y="144998"/>
                  </a:lnTo>
                  <a:lnTo>
                    <a:pt x="148623" y="144998"/>
                  </a:lnTo>
                  <a:lnTo>
                    <a:pt x="580671" y="144998"/>
                  </a:lnTo>
                  <a:lnTo>
                    <a:pt x="580671" y="144998"/>
                  </a:lnTo>
                  <a:cubicBezTo>
                    <a:pt x="600608" y="144998"/>
                    <a:pt x="616920" y="128912"/>
                    <a:pt x="616920" y="108748"/>
                  </a:cubicBezTo>
                  <a:cubicBezTo>
                    <a:pt x="616920" y="88811"/>
                    <a:pt x="600608" y="72499"/>
                    <a:pt x="580671" y="72499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6231328" y="1829697"/>
              <a:ext cx="265527" cy="72498"/>
            </a:xfrm>
            <a:custGeom>
              <a:avLst/>
              <a:gdLst>
                <a:gd name="connsiteX0" fmla="*/ 36249 w 265527"/>
                <a:gd name="connsiteY0" fmla="*/ 72499 h 72498"/>
                <a:gd name="connsiteX1" fmla="*/ 76124 w 265527"/>
                <a:gd name="connsiteY1" fmla="*/ 72499 h 72498"/>
                <a:gd name="connsiteX2" fmla="*/ 148396 w 265527"/>
                <a:gd name="connsiteY2" fmla="*/ 72499 h 72498"/>
                <a:gd name="connsiteX3" fmla="*/ 229278 w 265527"/>
                <a:gd name="connsiteY3" fmla="*/ 72499 h 72498"/>
                <a:gd name="connsiteX4" fmla="*/ 229278 w 265527"/>
                <a:gd name="connsiteY4" fmla="*/ 72499 h 72498"/>
                <a:gd name="connsiteX5" fmla="*/ 265527 w 265527"/>
                <a:gd name="connsiteY5" fmla="*/ 36249 h 72498"/>
                <a:gd name="connsiteX6" fmla="*/ 229278 w 265527"/>
                <a:gd name="connsiteY6" fmla="*/ 0 h 72498"/>
                <a:gd name="connsiteX7" fmla="*/ 36249 w 265527"/>
                <a:gd name="connsiteY7" fmla="*/ 0 h 72498"/>
                <a:gd name="connsiteX8" fmla="*/ 0 w 265527"/>
                <a:gd name="connsiteY8" fmla="*/ 36249 h 72498"/>
                <a:gd name="connsiteX9" fmla="*/ 36249 w 265527"/>
                <a:gd name="connsiteY9" fmla="*/ 72499 h 7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5527" h="72498">
                  <a:moveTo>
                    <a:pt x="36249" y="72499"/>
                  </a:moveTo>
                  <a:lnTo>
                    <a:pt x="76124" y="72499"/>
                  </a:lnTo>
                  <a:lnTo>
                    <a:pt x="148396" y="72499"/>
                  </a:lnTo>
                  <a:lnTo>
                    <a:pt x="229278" y="72499"/>
                  </a:lnTo>
                  <a:lnTo>
                    <a:pt x="229278" y="72499"/>
                  </a:lnTo>
                  <a:cubicBezTo>
                    <a:pt x="249215" y="72499"/>
                    <a:pt x="265527" y="56413"/>
                    <a:pt x="265527" y="36249"/>
                  </a:cubicBezTo>
                  <a:cubicBezTo>
                    <a:pt x="265527" y="16312"/>
                    <a:pt x="249441" y="0"/>
                    <a:pt x="229278" y="0"/>
                  </a:cubicBezTo>
                  <a:lnTo>
                    <a:pt x="36249" y="0"/>
                  </a:lnTo>
                  <a:cubicBezTo>
                    <a:pt x="16312" y="0"/>
                    <a:pt x="0" y="16312"/>
                    <a:pt x="0" y="36249"/>
                  </a:cubicBezTo>
                  <a:cubicBezTo>
                    <a:pt x="0" y="56187"/>
                    <a:pt x="16312" y="72499"/>
                    <a:pt x="36249" y="72499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6636642" y="1392664"/>
              <a:ext cx="265527" cy="72498"/>
            </a:xfrm>
            <a:custGeom>
              <a:avLst/>
              <a:gdLst>
                <a:gd name="connsiteX0" fmla="*/ 36249 w 265527"/>
                <a:gd name="connsiteY0" fmla="*/ 72499 h 72498"/>
                <a:gd name="connsiteX1" fmla="*/ 76124 w 265527"/>
                <a:gd name="connsiteY1" fmla="*/ 72499 h 72498"/>
                <a:gd name="connsiteX2" fmla="*/ 148396 w 265527"/>
                <a:gd name="connsiteY2" fmla="*/ 72499 h 72498"/>
                <a:gd name="connsiteX3" fmla="*/ 229278 w 265527"/>
                <a:gd name="connsiteY3" fmla="*/ 72499 h 72498"/>
                <a:gd name="connsiteX4" fmla="*/ 229278 w 265527"/>
                <a:gd name="connsiteY4" fmla="*/ 72499 h 72498"/>
                <a:gd name="connsiteX5" fmla="*/ 265527 w 265527"/>
                <a:gd name="connsiteY5" fmla="*/ 36249 h 72498"/>
                <a:gd name="connsiteX6" fmla="*/ 229278 w 265527"/>
                <a:gd name="connsiteY6" fmla="*/ 0 h 72498"/>
                <a:gd name="connsiteX7" fmla="*/ 36249 w 265527"/>
                <a:gd name="connsiteY7" fmla="*/ 0 h 72498"/>
                <a:gd name="connsiteX8" fmla="*/ 0 w 265527"/>
                <a:gd name="connsiteY8" fmla="*/ 36249 h 72498"/>
                <a:gd name="connsiteX9" fmla="*/ 36249 w 265527"/>
                <a:gd name="connsiteY9" fmla="*/ 72499 h 72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5527" h="72498">
                  <a:moveTo>
                    <a:pt x="36249" y="72499"/>
                  </a:moveTo>
                  <a:lnTo>
                    <a:pt x="76124" y="72499"/>
                  </a:lnTo>
                  <a:lnTo>
                    <a:pt x="148396" y="72499"/>
                  </a:lnTo>
                  <a:lnTo>
                    <a:pt x="229278" y="72499"/>
                  </a:lnTo>
                  <a:lnTo>
                    <a:pt x="229278" y="72499"/>
                  </a:lnTo>
                  <a:cubicBezTo>
                    <a:pt x="249215" y="72499"/>
                    <a:pt x="265527" y="56413"/>
                    <a:pt x="265527" y="36249"/>
                  </a:cubicBezTo>
                  <a:cubicBezTo>
                    <a:pt x="265527" y="16312"/>
                    <a:pt x="249441" y="0"/>
                    <a:pt x="229278" y="0"/>
                  </a:cubicBezTo>
                  <a:lnTo>
                    <a:pt x="36249" y="0"/>
                  </a:lnTo>
                  <a:cubicBezTo>
                    <a:pt x="16312" y="0"/>
                    <a:pt x="0" y="16312"/>
                    <a:pt x="0" y="36249"/>
                  </a:cubicBezTo>
                  <a:cubicBezTo>
                    <a:pt x="0" y="56413"/>
                    <a:pt x="16312" y="72499"/>
                    <a:pt x="36249" y="72499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6962207" y="1977186"/>
              <a:ext cx="640481" cy="217496"/>
            </a:xfrm>
            <a:custGeom>
              <a:avLst/>
              <a:gdLst>
                <a:gd name="connsiteX0" fmla="*/ 604006 w 640481"/>
                <a:gd name="connsiteY0" fmla="*/ 72499 h 217496"/>
                <a:gd name="connsiteX1" fmla="*/ 590866 w 640481"/>
                <a:gd name="connsiteY1" fmla="*/ 72499 h 217496"/>
                <a:gd name="connsiteX2" fmla="*/ 550991 w 640481"/>
                <a:gd name="connsiteY2" fmla="*/ 72499 h 217496"/>
                <a:gd name="connsiteX3" fmla="*/ 514742 w 640481"/>
                <a:gd name="connsiteY3" fmla="*/ 36249 h 217496"/>
                <a:gd name="connsiteX4" fmla="*/ 478492 w 640481"/>
                <a:gd name="connsiteY4" fmla="*/ 0 h 217496"/>
                <a:gd name="connsiteX5" fmla="*/ 328057 w 640481"/>
                <a:gd name="connsiteY5" fmla="*/ 0 h 217496"/>
                <a:gd name="connsiteX6" fmla="*/ 291808 w 640481"/>
                <a:gd name="connsiteY6" fmla="*/ 36249 h 217496"/>
                <a:gd name="connsiteX7" fmla="*/ 255558 w 640481"/>
                <a:gd name="connsiteY7" fmla="*/ 72499 h 217496"/>
                <a:gd name="connsiteX8" fmla="*/ 255558 w 640481"/>
                <a:gd name="connsiteY8" fmla="*/ 72499 h 217496"/>
                <a:gd name="connsiteX9" fmla="*/ 217723 w 640481"/>
                <a:gd name="connsiteY9" fmla="*/ 72499 h 217496"/>
                <a:gd name="connsiteX10" fmla="*/ 145451 w 640481"/>
                <a:gd name="connsiteY10" fmla="*/ 72499 h 217496"/>
                <a:gd name="connsiteX11" fmla="*/ 105576 w 640481"/>
                <a:gd name="connsiteY11" fmla="*/ 72499 h 217496"/>
                <a:gd name="connsiteX12" fmla="*/ 36249 w 640481"/>
                <a:gd name="connsiteY12" fmla="*/ 72499 h 217496"/>
                <a:gd name="connsiteX13" fmla="*/ 0 w 640481"/>
                <a:gd name="connsiteY13" fmla="*/ 108748 h 217496"/>
                <a:gd name="connsiteX14" fmla="*/ 36249 w 640481"/>
                <a:gd name="connsiteY14" fmla="*/ 144998 h 217496"/>
                <a:gd name="connsiteX15" fmla="*/ 70460 w 640481"/>
                <a:gd name="connsiteY15" fmla="*/ 144998 h 217496"/>
                <a:gd name="connsiteX16" fmla="*/ 106709 w 640481"/>
                <a:gd name="connsiteY16" fmla="*/ 181247 h 217496"/>
                <a:gd name="connsiteX17" fmla="*/ 142959 w 640481"/>
                <a:gd name="connsiteY17" fmla="*/ 217497 h 217496"/>
                <a:gd name="connsiteX18" fmla="*/ 182833 w 640481"/>
                <a:gd name="connsiteY18" fmla="*/ 217497 h 217496"/>
                <a:gd name="connsiteX19" fmla="*/ 255105 w 640481"/>
                <a:gd name="connsiteY19" fmla="*/ 217497 h 217496"/>
                <a:gd name="connsiteX20" fmla="*/ 293167 w 640481"/>
                <a:gd name="connsiteY20" fmla="*/ 217497 h 217496"/>
                <a:gd name="connsiteX21" fmla="*/ 293167 w 640481"/>
                <a:gd name="connsiteY21" fmla="*/ 217497 h 217496"/>
                <a:gd name="connsiteX22" fmla="*/ 329417 w 640481"/>
                <a:gd name="connsiteY22" fmla="*/ 181474 h 217496"/>
                <a:gd name="connsiteX23" fmla="*/ 329417 w 640481"/>
                <a:gd name="connsiteY23" fmla="*/ 181474 h 217496"/>
                <a:gd name="connsiteX24" fmla="*/ 329417 w 640481"/>
                <a:gd name="connsiteY24" fmla="*/ 181474 h 217496"/>
                <a:gd name="connsiteX25" fmla="*/ 365666 w 640481"/>
                <a:gd name="connsiteY25" fmla="*/ 145224 h 217496"/>
                <a:gd name="connsiteX26" fmla="*/ 365666 w 640481"/>
                <a:gd name="connsiteY26" fmla="*/ 145224 h 217496"/>
                <a:gd name="connsiteX27" fmla="*/ 516101 w 640481"/>
                <a:gd name="connsiteY27" fmla="*/ 145224 h 217496"/>
                <a:gd name="connsiteX28" fmla="*/ 516101 w 640481"/>
                <a:gd name="connsiteY28" fmla="*/ 145224 h 217496"/>
                <a:gd name="connsiteX29" fmla="*/ 604233 w 640481"/>
                <a:gd name="connsiteY29" fmla="*/ 145224 h 217496"/>
                <a:gd name="connsiteX30" fmla="*/ 604233 w 640481"/>
                <a:gd name="connsiteY30" fmla="*/ 145224 h 217496"/>
                <a:gd name="connsiteX31" fmla="*/ 640482 w 640481"/>
                <a:gd name="connsiteY31" fmla="*/ 108975 h 217496"/>
                <a:gd name="connsiteX32" fmla="*/ 604006 w 640481"/>
                <a:gd name="connsiteY32" fmla="*/ 72499 h 217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40481" h="217496">
                  <a:moveTo>
                    <a:pt x="604006" y="72499"/>
                  </a:moveTo>
                  <a:lnTo>
                    <a:pt x="590866" y="72499"/>
                  </a:lnTo>
                  <a:lnTo>
                    <a:pt x="550991" y="72499"/>
                  </a:lnTo>
                  <a:cubicBezTo>
                    <a:pt x="531054" y="72499"/>
                    <a:pt x="514742" y="56413"/>
                    <a:pt x="514742" y="36249"/>
                  </a:cubicBezTo>
                  <a:cubicBezTo>
                    <a:pt x="514742" y="16312"/>
                    <a:pt x="498430" y="0"/>
                    <a:pt x="478492" y="0"/>
                  </a:cubicBezTo>
                  <a:lnTo>
                    <a:pt x="328057" y="0"/>
                  </a:lnTo>
                  <a:cubicBezTo>
                    <a:pt x="308120" y="0"/>
                    <a:pt x="291808" y="16086"/>
                    <a:pt x="291808" y="36249"/>
                  </a:cubicBezTo>
                  <a:cubicBezTo>
                    <a:pt x="291808" y="56187"/>
                    <a:pt x="275496" y="72499"/>
                    <a:pt x="255558" y="72499"/>
                  </a:cubicBezTo>
                  <a:lnTo>
                    <a:pt x="255558" y="72499"/>
                  </a:lnTo>
                  <a:lnTo>
                    <a:pt x="217723" y="72499"/>
                  </a:lnTo>
                  <a:lnTo>
                    <a:pt x="145451" y="72499"/>
                  </a:lnTo>
                  <a:lnTo>
                    <a:pt x="105576" y="72499"/>
                  </a:lnTo>
                  <a:lnTo>
                    <a:pt x="36249" y="72499"/>
                  </a:lnTo>
                  <a:cubicBezTo>
                    <a:pt x="16312" y="72499"/>
                    <a:pt x="0" y="88584"/>
                    <a:pt x="0" y="108748"/>
                  </a:cubicBezTo>
                  <a:cubicBezTo>
                    <a:pt x="0" y="128685"/>
                    <a:pt x="16086" y="144998"/>
                    <a:pt x="36249" y="144998"/>
                  </a:cubicBezTo>
                  <a:lnTo>
                    <a:pt x="70460" y="144998"/>
                  </a:lnTo>
                  <a:cubicBezTo>
                    <a:pt x="90397" y="144998"/>
                    <a:pt x="106709" y="161083"/>
                    <a:pt x="106709" y="181247"/>
                  </a:cubicBezTo>
                  <a:cubicBezTo>
                    <a:pt x="106709" y="201184"/>
                    <a:pt x="122795" y="217497"/>
                    <a:pt x="142959" y="217497"/>
                  </a:cubicBezTo>
                  <a:lnTo>
                    <a:pt x="182833" y="217497"/>
                  </a:lnTo>
                  <a:lnTo>
                    <a:pt x="255105" y="217497"/>
                  </a:lnTo>
                  <a:lnTo>
                    <a:pt x="293167" y="217497"/>
                  </a:lnTo>
                  <a:lnTo>
                    <a:pt x="293167" y="217497"/>
                  </a:lnTo>
                  <a:cubicBezTo>
                    <a:pt x="313104" y="217497"/>
                    <a:pt x="329417" y="201411"/>
                    <a:pt x="329417" y="181474"/>
                  </a:cubicBezTo>
                  <a:lnTo>
                    <a:pt x="329417" y="181474"/>
                  </a:lnTo>
                  <a:cubicBezTo>
                    <a:pt x="329417" y="181474"/>
                    <a:pt x="329417" y="181474"/>
                    <a:pt x="329417" y="181474"/>
                  </a:cubicBezTo>
                  <a:cubicBezTo>
                    <a:pt x="329417" y="161536"/>
                    <a:pt x="345502" y="145224"/>
                    <a:pt x="365666" y="145224"/>
                  </a:cubicBezTo>
                  <a:lnTo>
                    <a:pt x="365666" y="145224"/>
                  </a:lnTo>
                  <a:lnTo>
                    <a:pt x="516101" y="145224"/>
                  </a:lnTo>
                  <a:lnTo>
                    <a:pt x="516101" y="145224"/>
                  </a:lnTo>
                  <a:lnTo>
                    <a:pt x="604233" y="145224"/>
                  </a:lnTo>
                  <a:lnTo>
                    <a:pt x="604233" y="145224"/>
                  </a:lnTo>
                  <a:cubicBezTo>
                    <a:pt x="624170" y="145224"/>
                    <a:pt x="640482" y="129139"/>
                    <a:pt x="640482" y="108975"/>
                  </a:cubicBezTo>
                  <a:cubicBezTo>
                    <a:pt x="640256" y="88811"/>
                    <a:pt x="624170" y="72499"/>
                    <a:pt x="604006" y="72499"/>
                  </a:cubicBezTo>
                  <a:close/>
                </a:path>
              </a:pathLst>
            </a:custGeom>
            <a:solidFill>
              <a:srgbClr val="FFFFFF">
                <a:alpha val="90000"/>
              </a:srgbClr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5573627" y="3405187"/>
              <a:ext cx="1644364" cy="266206"/>
            </a:xfrm>
            <a:custGeom>
              <a:avLst/>
              <a:gdLst>
                <a:gd name="connsiteX0" fmla="*/ 822182 w 1644364"/>
                <a:gd name="connsiteY0" fmla="*/ 266207 h 266206"/>
                <a:gd name="connsiteX1" fmla="*/ 1644365 w 1644364"/>
                <a:gd name="connsiteY1" fmla="*/ 0 h 266206"/>
                <a:gd name="connsiteX2" fmla="*/ 0 w 1644364"/>
                <a:gd name="connsiteY2" fmla="*/ 0 h 266206"/>
                <a:gd name="connsiteX3" fmla="*/ 822182 w 1644364"/>
                <a:gd name="connsiteY3" fmla="*/ 266207 h 266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44364" h="266206">
                  <a:moveTo>
                    <a:pt x="822182" y="266207"/>
                  </a:moveTo>
                  <a:cubicBezTo>
                    <a:pt x="1129396" y="266207"/>
                    <a:pt x="1413275" y="167427"/>
                    <a:pt x="1644365" y="0"/>
                  </a:cubicBezTo>
                  <a:lnTo>
                    <a:pt x="0" y="0"/>
                  </a:lnTo>
                  <a:cubicBezTo>
                    <a:pt x="231090" y="167427"/>
                    <a:pt x="514968" y="266207"/>
                    <a:pt x="822182" y="266207"/>
                  </a:cubicBezTo>
                  <a:close/>
                </a:path>
              </a:pathLst>
            </a:custGeom>
            <a:solidFill>
              <a:srgbClr val="F2DB8B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4993183" y="2282588"/>
              <a:ext cx="2805252" cy="100818"/>
            </a:xfrm>
            <a:custGeom>
              <a:avLst/>
              <a:gdLst>
                <a:gd name="connsiteX0" fmla="*/ 2805253 w 2805252"/>
                <a:gd name="connsiteY0" fmla="*/ 0 h 100818"/>
                <a:gd name="connsiteX1" fmla="*/ 0 w 2805252"/>
                <a:gd name="connsiteY1" fmla="*/ 0 h 100818"/>
                <a:gd name="connsiteX2" fmla="*/ 3172 w 2805252"/>
                <a:gd name="connsiteY2" fmla="*/ 82468 h 100818"/>
                <a:gd name="connsiteX3" fmla="*/ 2800722 w 2805252"/>
                <a:gd name="connsiteY3" fmla="*/ 100819 h 100818"/>
                <a:gd name="connsiteX4" fmla="*/ 2805253 w 2805252"/>
                <a:gd name="connsiteY4" fmla="*/ 0 h 10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252" h="100818">
                  <a:moveTo>
                    <a:pt x="2805253" y="0"/>
                  </a:moveTo>
                  <a:lnTo>
                    <a:pt x="0" y="0"/>
                  </a:lnTo>
                  <a:cubicBezTo>
                    <a:pt x="227" y="27640"/>
                    <a:pt x="1359" y="55280"/>
                    <a:pt x="3172" y="82468"/>
                  </a:cubicBezTo>
                  <a:lnTo>
                    <a:pt x="2800722" y="100819"/>
                  </a:lnTo>
                  <a:cubicBezTo>
                    <a:pt x="2803440" y="67515"/>
                    <a:pt x="2805026" y="33984"/>
                    <a:pt x="2805253" y="0"/>
                  </a:cubicBezTo>
                  <a:close/>
                </a:path>
              </a:pathLst>
            </a:custGeom>
            <a:solidFill>
              <a:srgbClr val="52AEC3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5308553" y="3154840"/>
              <a:ext cx="2174739" cy="250347"/>
            </a:xfrm>
            <a:custGeom>
              <a:avLst/>
              <a:gdLst>
                <a:gd name="connsiteX0" fmla="*/ 265074 w 2174739"/>
                <a:gd name="connsiteY0" fmla="*/ 250348 h 250347"/>
                <a:gd name="connsiteX1" fmla="*/ 1909665 w 2174739"/>
                <a:gd name="connsiteY1" fmla="*/ 250348 h 250347"/>
                <a:gd name="connsiteX2" fmla="*/ 2174739 w 2174739"/>
                <a:gd name="connsiteY2" fmla="*/ 0 h 250347"/>
                <a:gd name="connsiteX3" fmla="*/ 0 w 2174739"/>
                <a:gd name="connsiteY3" fmla="*/ 0 h 250347"/>
                <a:gd name="connsiteX4" fmla="*/ 265074 w 2174739"/>
                <a:gd name="connsiteY4" fmla="*/ 250348 h 250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4739" h="250347">
                  <a:moveTo>
                    <a:pt x="265074" y="250348"/>
                  </a:moveTo>
                  <a:lnTo>
                    <a:pt x="1909665" y="250348"/>
                  </a:lnTo>
                  <a:cubicBezTo>
                    <a:pt x="2008445" y="178755"/>
                    <a:pt x="2097709" y="94475"/>
                    <a:pt x="2174739" y="0"/>
                  </a:cubicBezTo>
                  <a:lnTo>
                    <a:pt x="0" y="0"/>
                  </a:lnTo>
                  <a:cubicBezTo>
                    <a:pt x="77030" y="94475"/>
                    <a:pt x="166068" y="178755"/>
                    <a:pt x="265074" y="250348"/>
                  </a:cubicBezTo>
                  <a:close/>
                </a:path>
              </a:pathLst>
            </a:custGeom>
            <a:solidFill>
              <a:srgbClr val="FFE791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4996355" y="2365055"/>
              <a:ext cx="2797549" cy="292487"/>
            </a:xfrm>
            <a:custGeom>
              <a:avLst/>
              <a:gdLst>
                <a:gd name="connsiteX0" fmla="*/ 2797550 w 2797549"/>
                <a:gd name="connsiteY0" fmla="*/ 18351 h 292487"/>
                <a:gd name="connsiteX1" fmla="*/ 0 w 2797549"/>
                <a:gd name="connsiteY1" fmla="*/ 0 h 292487"/>
                <a:gd name="connsiteX2" fmla="*/ 51202 w 2797549"/>
                <a:gd name="connsiteY2" fmla="*/ 292488 h 292487"/>
                <a:gd name="connsiteX3" fmla="*/ 2778292 w 2797549"/>
                <a:gd name="connsiteY3" fmla="*/ 162216 h 292487"/>
                <a:gd name="connsiteX4" fmla="*/ 2797550 w 2797549"/>
                <a:gd name="connsiteY4" fmla="*/ 18351 h 29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97549" h="292487">
                  <a:moveTo>
                    <a:pt x="2797550" y="18351"/>
                  </a:moveTo>
                  <a:lnTo>
                    <a:pt x="0" y="0"/>
                  </a:lnTo>
                  <a:cubicBezTo>
                    <a:pt x="6797" y="100819"/>
                    <a:pt x="24242" y="198692"/>
                    <a:pt x="51202" y="292488"/>
                  </a:cubicBezTo>
                  <a:lnTo>
                    <a:pt x="2778292" y="162216"/>
                  </a:lnTo>
                  <a:cubicBezTo>
                    <a:pt x="2787128" y="115092"/>
                    <a:pt x="2793698" y="67061"/>
                    <a:pt x="2797550" y="18351"/>
                  </a:cubicBezTo>
                  <a:close/>
                </a:path>
              </a:pathLst>
            </a:custGeom>
            <a:solidFill>
              <a:srgbClr val="269DB3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5262335" y="3095028"/>
              <a:ext cx="2267175" cy="59811"/>
            </a:xfrm>
            <a:custGeom>
              <a:avLst/>
              <a:gdLst>
                <a:gd name="connsiteX0" fmla="*/ 0 w 2267175"/>
                <a:gd name="connsiteY0" fmla="*/ 0 h 59811"/>
                <a:gd name="connsiteX1" fmla="*/ 46218 w 2267175"/>
                <a:gd name="connsiteY1" fmla="*/ 59812 h 59811"/>
                <a:gd name="connsiteX2" fmla="*/ 2220957 w 2267175"/>
                <a:gd name="connsiteY2" fmla="*/ 59812 h 59811"/>
                <a:gd name="connsiteX3" fmla="*/ 2267175 w 2267175"/>
                <a:gd name="connsiteY3" fmla="*/ 0 h 59811"/>
                <a:gd name="connsiteX4" fmla="*/ 0 w 2267175"/>
                <a:gd name="connsiteY4" fmla="*/ 0 h 59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7175" h="59811">
                  <a:moveTo>
                    <a:pt x="0" y="0"/>
                  </a:moveTo>
                  <a:cubicBezTo>
                    <a:pt x="14953" y="20390"/>
                    <a:pt x="30359" y="40327"/>
                    <a:pt x="46218" y="59812"/>
                  </a:cubicBezTo>
                  <a:lnTo>
                    <a:pt x="2220957" y="59812"/>
                  </a:lnTo>
                  <a:cubicBezTo>
                    <a:pt x="2236816" y="40327"/>
                    <a:pt x="2252222" y="20390"/>
                    <a:pt x="226717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FF4FA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5093775" y="2791439"/>
              <a:ext cx="2575748" cy="303588"/>
            </a:xfrm>
            <a:custGeom>
              <a:avLst/>
              <a:gdLst>
                <a:gd name="connsiteX0" fmla="*/ 2575749 w 2575748"/>
                <a:gd name="connsiteY0" fmla="*/ 65702 h 303588"/>
                <a:gd name="connsiteX1" fmla="*/ 0 w 2575748"/>
                <a:gd name="connsiteY1" fmla="*/ 0 h 303588"/>
                <a:gd name="connsiteX2" fmla="*/ 168560 w 2575748"/>
                <a:gd name="connsiteY2" fmla="*/ 303589 h 303588"/>
                <a:gd name="connsiteX3" fmla="*/ 2435735 w 2575748"/>
                <a:gd name="connsiteY3" fmla="*/ 303589 h 303588"/>
                <a:gd name="connsiteX4" fmla="*/ 2575749 w 2575748"/>
                <a:gd name="connsiteY4" fmla="*/ 65702 h 303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5748" h="303588">
                  <a:moveTo>
                    <a:pt x="2575749" y="65702"/>
                  </a:moveTo>
                  <a:lnTo>
                    <a:pt x="0" y="0"/>
                  </a:lnTo>
                  <a:cubicBezTo>
                    <a:pt x="43726" y="108522"/>
                    <a:pt x="100366" y="210473"/>
                    <a:pt x="168560" y="303589"/>
                  </a:cubicBezTo>
                  <a:lnTo>
                    <a:pt x="2435735" y="303589"/>
                  </a:lnTo>
                  <a:cubicBezTo>
                    <a:pt x="2489883" y="229278"/>
                    <a:pt x="2536781" y="149755"/>
                    <a:pt x="2575749" y="65702"/>
                  </a:cubicBezTo>
                  <a:close/>
                </a:path>
              </a:pathLst>
            </a:custGeom>
            <a:solidFill>
              <a:srgbClr val="008CA5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5047784" y="2527271"/>
              <a:ext cx="2726863" cy="329869"/>
            </a:xfrm>
            <a:custGeom>
              <a:avLst/>
              <a:gdLst>
                <a:gd name="connsiteX0" fmla="*/ 2726863 w 2726863"/>
                <a:gd name="connsiteY0" fmla="*/ 0 h 329869"/>
                <a:gd name="connsiteX1" fmla="*/ 0 w 2726863"/>
                <a:gd name="connsiteY1" fmla="*/ 130271 h 329869"/>
                <a:gd name="connsiteX2" fmla="*/ 45991 w 2726863"/>
                <a:gd name="connsiteY2" fmla="*/ 264168 h 329869"/>
                <a:gd name="connsiteX3" fmla="*/ 2621740 w 2726863"/>
                <a:gd name="connsiteY3" fmla="*/ 329870 h 329869"/>
                <a:gd name="connsiteX4" fmla="*/ 2726863 w 2726863"/>
                <a:gd name="connsiteY4" fmla="*/ 0 h 32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6863" h="329869">
                  <a:moveTo>
                    <a:pt x="2726863" y="0"/>
                  </a:moveTo>
                  <a:lnTo>
                    <a:pt x="0" y="130271"/>
                  </a:lnTo>
                  <a:cubicBezTo>
                    <a:pt x="13140" y="175810"/>
                    <a:pt x="28546" y="220442"/>
                    <a:pt x="45991" y="264168"/>
                  </a:cubicBezTo>
                  <a:lnTo>
                    <a:pt x="2621740" y="329870"/>
                  </a:lnTo>
                  <a:cubicBezTo>
                    <a:pt x="2669771" y="226106"/>
                    <a:pt x="2705340" y="115545"/>
                    <a:pt x="2726863" y="0"/>
                  </a:cubicBezTo>
                  <a:close/>
                </a:path>
              </a:pathLst>
            </a:custGeom>
            <a:solidFill>
              <a:srgbClr val="1294AA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5644993" y="3318189"/>
              <a:ext cx="1481695" cy="54374"/>
            </a:xfrm>
            <a:custGeom>
              <a:avLst/>
              <a:gdLst>
                <a:gd name="connsiteX0" fmla="*/ 1481695 w 1481695"/>
                <a:gd name="connsiteY0" fmla="*/ 27187 h 54374"/>
                <a:gd name="connsiteX1" fmla="*/ 1454508 w 1481695"/>
                <a:gd name="connsiteY1" fmla="*/ 54374 h 54374"/>
                <a:gd name="connsiteX2" fmla="*/ 27187 w 1481695"/>
                <a:gd name="connsiteY2" fmla="*/ 54374 h 54374"/>
                <a:gd name="connsiteX3" fmla="*/ 0 w 1481695"/>
                <a:gd name="connsiteY3" fmla="*/ 27187 h 54374"/>
                <a:gd name="connsiteX4" fmla="*/ 0 w 1481695"/>
                <a:gd name="connsiteY4" fmla="*/ 27187 h 54374"/>
                <a:gd name="connsiteX5" fmla="*/ 27187 w 1481695"/>
                <a:gd name="connsiteY5" fmla="*/ 0 h 54374"/>
                <a:gd name="connsiteX6" fmla="*/ 1454282 w 1481695"/>
                <a:gd name="connsiteY6" fmla="*/ 0 h 54374"/>
                <a:gd name="connsiteX7" fmla="*/ 1481695 w 1481695"/>
                <a:gd name="connsiteY7" fmla="*/ 27187 h 54374"/>
                <a:gd name="connsiteX8" fmla="*/ 1481695 w 1481695"/>
                <a:gd name="connsiteY8" fmla="*/ 27187 h 5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1695" h="54374">
                  <a:moveTo>
                    <a:pt x="1481695" y="27187"/>
                  </a:moveTo>
                  <a:cubicBezTo>
                    <a:pt x="1481695" y="42140"/>
                    <a:pt x="1469461" y="54374"/>
                    <a:pt x="1454508" y="54374"/>
                  </a:cubicBezTo>
                  <a:lnTo>
                    <a:pt x="27187" y="54374"/>
                  </a:lnTo>
                  <a:cubicBezTo>
                    <a:pt x="12234" y="54374"/>
                    <a:pt x="0" y="42140"/>
                    <a:pt x="0" y="27187"/>
                  </a:cubicBezTo>
                  <a:lnTo>
                    <a:pt x="0" y="27187"/>
                  </a:lnTo>
                  <a:cubicBezTo>
                    <a:pt x="0" y="12234"/>
                    <a:pt x="12234" y="0"/>
                    <a:pt x="27187" y="0"/>
                  </a:cubicBezTo>
                  <a:lnTo>
                    <a:pt x="1454282" y="0"/>
                  </a:lnTo>
                  <a:cubicBezTo>
                    <a:pt x="1469461" y="0"/>
                    <a:pt x="1481695" y="12234"/>
                    <a:pt x="1481695" y="27187"/>
                  </a:cubicBezTo>
                  <a:lnTo>
                    <a:pt x="1481695" y="27187"/>
                  </a:lnTo>
                  <a:close/>
                </a:path>
              </a:pathLst>
            </a:custGeom>
            <a:solidFill>
              <a:srgbClr val="F2DB8B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29" name="Graphic 7"/>
            <p:cNvGrpSpPr/>
            <p:nvPr/>
          </p:nvGrpSpPr>
          <p:grpSpPr>
            <a:xfrm>
              <a:off x="5810608" y="1884071"/>
              <a:ext cx="176715" cy="357963"/>
              <a:chOff x="5810608" y="1884071"/>
              <a:chExt cx="176715" cy="357963"/>
            </a:xfrm>
          </p:grpSpPr>
          <p:sp>
            <p:nvSpPr>
              <p:cNvPr id="30" name="Freeform: Shape 29"/>
              <p:cNvSpPr/>
              <p:nvPr/>
            </p:nvSpPr>
            <p:spPr>
              <a:xfrm>
                <a:off x="5897833" y="1962007"/>
                <a:ext cx="83373" cy="280026"/>
              </a:xfrm>
              <a:custGeom>
                <a:avLst/>
                <a:gdLst>
                  <a:gd name="connsiteX0" fmla="*/ 82467 w 83373"/>
                  <a:gd name="connsiteY0" fmla="*/ 267566 h 280026"/>
                  <a:gd name="connsiteX1" fmla="*/ 82014 w 83373"/>
                  <a:gd name="connsiteY1" fmla="*/ 260996 h 280026"/>
                  <a:gd name="connsiteX2" fmla="*/ 81108 w 83373"/>
                  <a:gd name="connsiteY2" fmla="*/ 246723 h 280026"/>
                  <a:gd name="connsiteX3" fmla="*/ 80655 w 83373"/>
                  <a:gd name="connsiteY3" fmla="*/ 240152 h 280026"/>
                  <a:gd name="connsiteX4" fmla="*/ 79522 w 83373"/>
                  <a:gd name="connsiteY4" fmla="*/ 226106 h 280026"/>
                  <a:gd name="connsiteX5" fmla="*/ 78843 w 83373"/>
                  <a:gd name="connsiteY5" fmla="*/ 219536 h 280026"/>
                  <a:gd name="connsiteX6" fmla="*/ 77257 w 83373"/>
                  <a:gd name="connsiteY6" fmla="*/ 204809 h 280026"/>
                  <a:gd name="connsiteX7" fmla="*/ 76350 w 83373"/>
                  <a:gd name="connsiteY7" fmla="*/ 198239 h 280026"/>
                  <a:gd name="connsiteX8" fmla="*/ 74764 w 83373"/>
                  <a:gd name="connsiteY8" fmla="*/ 185778 h 280026"/>
                  <a:gd name="connsiteX9" fmla="*/ 73858 w 83373"/>
                  <a:gd name="connsiteY9" fmla="*/ 179435 h 280026"/>
                  <a:gd name="connsiteX10" fmla="*/ 71819 w 83373"/>
                  <a:gd name="connsiteY10" fmla="*/ 166974 h 280026"/>
                  <a:gd name="connsiteX11" fmla="*/ 70686 w 83373"/>
                  <a:gd name="connsiteY11" fmla="*/ 160630 h 280026"/>
                  <a:gd name="connsiteX12" fmla="*/ 68421 w 83373"/>
                  <a:gd name="connsiteY12" fmla="*/ 149076 h 280026"/>
                  <a:gd name="connsiteX13" fmla="*/ 67061 w 83373"/>
                  <a:gd name="connsiteY13" fmla="*/ 142732 h 280026"/>
                  <a:gd name="connsiteX14" fmla="*/ 64116 w 83373"/>
                  <a:gd name="connsiteY14" fmla="*/ 129592 h 280026"/>
                  <a:gd name="connsiteX15" fmla="*/ 62757 w 83373"/>
                  <a:gd name="connsiteY15" fmla="*/ 123248 h 280026"/>
                  <a:gd name="connsiteX16" fmla="*/ 59585 w 83373"/>
                  <a:gd name="connsiteY16" fmla="*/ 110787 h 280026"/>
                  <a:gd name="connsiteX17" fmla="*/ 57999 w 83373"/>
                  <a:gd name="connsiteY17" fmla="*/ 104670 h 280026"/>
                  <a:gd name="connsiteX18" fmla="*/ 54374 w 83373"/>
                  <a:gd name="connsiteY18" fmla="*/ 92436 h 280026"/>
                  <a:gd name="connsiteX19" fmla="*/ 52562 w 83373"/>
                  <a:gd name="connsiteY19" fmla="*/ 86319 h 280026"/>
                  <a:gd name="connsiteX20" fmla="*/ 48710 w 83373"/>
                  <a:gd name="connsiteY20" fmla="*/ 74538 h 280026"/>
                  <a:gd name="connsiteX21" fmla="*/ 46671 w 83373"/>
                  <a:gd name="connsiteY21" fmla="*/ 68647 h 280026"/>
                  <a:gd name="connsiteX22" fmla="*/ 42593 w 83373"/>
                  <a:gd name="connsiteY22" fmla="*/ 57999 h 280026"/>
                  <a:gd name="connsiteX23" fmla="*/ 40101 w 83373"/>
                  <a:gd name="connsiteY23" fmla="*/ 52109 h 280026"/>
                  <a:gd name="connsiteX24" fmla="*/ 35117 w 83373"/>
                  <a:gd name="connsiteY24" fmla="*/ 40781 h 280026"/>
                  <a:gd name="connsiteX25" fmla="*/ 32398 w 83373"/>
                  <a:gd name="connsiteY25" fmla="*/ 35117 h 280026"/>
                  <a:gd name="connsiteX26" fmla="*/ 26734 w 83373"/>
                  <a:gd name="connsiteY26" fmla="*/ 24242 h 280026"/>
                  <a:gd name="connsiteX27" fmla="*/ 23789 w 83373"/>
                  <a:gd name="connsiteY27" fmla="*/ 19031 h 280026"/>
                  <a:gd name="connsiteX28" fmla="*/ 10875 w 83373"/>
                  <a:gd name="connsiteY28" fmla="*/ 0 h 280026"/>
                  <a:gd name="connsiteX29" fmla="*/ 0 w 83373"/>
                  <a:gd name="connsiteY29" fmla="*/ 9742 h 280026"/>
                  <a:gd name="connsiteX30" fmla="*/ 13367 w 83373"/>
                  <a:gd name="connsiteY30" fmla="*/ 30359 h 280026"/>
                  <a:gd name="connsiteX31" fmla="*/ 16312 w 83373"/>
                  <a:gd name="connsiteY31" fmla="*/ 35796 h 280026"/>
                  <a:gd name="connsiteX32" fmla="*/ 21523 w 83373"/>
                  <a:gd name="connsiteY32" fmla="*/ 46218 h 280026"/>
                  <a:gd name="connsiteX33" fmla="*/ 24015 w 83373"/>
                  <a:gd name="connsiteY33" fmla="*/ 51882 h 280026"/>
                  <a:gd name="connsiteX34" fmla="*/ 29000 w 83373"/>
                  <a:gd name="connsiteY34" fmla="*/ 63437 h 280026"/>
                  <a:gd name="connsiteX35" fmla="*/ 31265 w 83373"/>
                  <a:gd name="connsiteY35" fmla="*/ 69327 h 280026"/>
                  <a:gd name="connsiteX36" fmla="*/ 35117 w 83373"/>
                  <a:gd name="connsiteY36" fmla="*/ 79749 h 280026"/>
                  <a:gd name="connsiteX37" fmla="*/ 37156 w 83373"/>
                  <a:gd name="connsiteY37" fmla="*/ 85866 h 280026"/>
                  <a:gd name="connsiteX38" fmla="*/ 40781 w 83373"/>
                  <a:gd name="connsiteY38" fmla="*/ 97194 h 280026"/>
                  <a:gd name="connsiteX39" fmla="*/ 42593 w 83373"/>
                  <a:gd name="connsiteY39" fmla="*/ 103311 h 280026"/>
                  <a:gd name="connsiteX40" fmla="*/ 45765 w 83373"/>
                  <a:gd name="connsiteY40" fmla="*/ 115092 h 280026"/>
                  <a:gd name="connsiteX41" fmla="*/ 47351 w 83373"/>
                  <a:gd name="connsiteY41" fmla="*/ 121436 h 280026"/>
                  <a:gd name="connsiteX42" fmla="*/ 50296 w 83373"/>
                  <a:gd name="connsiteY42" fmla="*/ 133443 h 280026"/>
                  <a:gd name="connsiteX43" fmla="*/ 51655 w 83373"/>
                  <a:gd name="connsiteY43" fmla="*/ 139787 h 280026"/>
                  <a:gd name="connsiteX44" fmla="*/ 54374 w 83373"/>
                  <a:gd name="connsiteY44" fmla="*/ 152474 h 280026"/>
                  <a:gd name="connsiteX45" fmla="*/ 55507 w 83373"/>
                  <a:gd name="connsiteY45" fmla="*/ 158818 h 280026"/>
                  <a:gd name="connsiteX46" fmla="*/ 57546 w 83373"/>
                  <a:gd name="connsiteY46" fmla="*/ 169919 h 280026"/>
                  <a:gd name="connsiteX47" fmla="*/ 58679 w 83373"/>
                  <a:gd name="connsiteY47" fmla="*/ 176263 h 280026"/>
                  <a:gd name="connsiteX48" fmla="*/ 60718 w 83373"/>
                  <a:gd name="connsiteY48" fmla="*/ 188950 h 280026"/>
                  <a:gd name="connsiteX49" fmla="*/ 61624 w 83373"/>
                  <a:gd name="connsiteY49" fmla="*/ 195294 h 280026"/>
                  <a:gd name="connsiteX50" fmla="*/ 63210 w 83373"/>
                  <a:gd name="connsiteY50" fmla="*/ 207755 h 280026"/>
                  <a:gd name="connsiteX51" fmla="*/ 63890 w 83373"/>
                  <a:gd name="connsiteY51" fmla="*/ 214325 h 280026"/>
                  <a:gd name="connsiteX52" fmla="*/ 65249 w 83373"/>
                  <a:gd name="connsiteY52" fmla="*/ 228371 h 280026"/>
                  <a:gd name="connsiteX53" fmla="*/ 65929 w 83373"/>
                  <a:gd name="connsiteY53" fmla="*/ 234942 h 280026"/>
                  <a:gd name="connsiteX54" fmla="*/ 67061 w 83373"/>
                  <a:gd name="connsiteY54" fmla="*/ 248988 h 280026"/>
                  <a:gd name="connsiteX55" fmla="*/ 67515 w 83373"/>
                  <a:gd name="connsiteY55" fmla="*/ 255558 h 280026"/>
                  <a:gd name="connsiteX56" fmla="*/ 68421 w 83373"/>
                  <a:gd name="connsiteY56" fmla="*/ 269832 h 280026"/>
                  <a:gd name="connsiteX57" fmla="*/ 68647 w 83373"/>
                  <a:gd name="connsiteY57" fmla="*/ 276629 h 280026"/>
                  <a:gd name="connsiteX58" fmla="*/ 68874 w 83373"/>
                  <a:gd name="connsiteY58" fmla="*/ 280027 h 280026"/>
                  <a:gd name="connsiteX59" fmla="*/ 83374 w 83373"/>
                  <a:gd name="connsiteY59" fmla="*/ 279347 h 280026"/>
                  <a:gd name="connsiteX60" fmla="*/ 82467 w 83373"/>
                  <a:gd name="connsiteY60" fmla="*/ 267566 h 2800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83373" h="280026">
                    <a:moveTo>
                      <a:pt x="82467" y="267566"/>
                    </a:moveTo>
                    <a:cubicBezTo>
                      <a:pt x="82467" y="265301"/>
                      <a:pt x="82241" y="263035"/>
                      <a:pt x="82014" y="260996"/>
                    </a:cubicBezTo>
                    <a:cubicBezTo>
                      <a:pt x="81788" y="256238"/>
                      <a:pt x="81335" y="251480"/>
                      <a:pt x="81108" y="246723"/>
                    </a:cubicBezTo>
                    <a:cubicBezTo>
                      <a:pt x="80881" y="244457"/>
                      <a:pt x="80881" y="242418"/>
                      <a:pt x="80655" y="240152"/>
                    </a:cubicBezTo>
                    <a:cubicBezTo>
                      <a:pt x="80202" y="235395"/>
                      <a:pt x="79975" y="230637"/>
                      <a:pt x="79522" y="226106"/>
                    </a:cubicBezTo>
                    <a:cubicBezTo>
                      <a:pt x="79296" y="223840"/>
                      <a:pt x="79069" y="221801"/>
                      <a:pt x="78843" y="219536"/>
                    </a:cubicBezTo>
                    <a:cubicBezTo>
                      <a:pt x="78389" y="214551"/>
                      <a:pt x="77710" y="209794"/>
                      <a:pt x="77257" y="204809"/>
                    </a:cubicBezTo>
                    <a:cubicBezTo>
                      <a:pt x="77030" y="202544"/>
                      <a:pt x="76803" y="200505"/>
                      <a:pt x="76350" y="198239"/>
                    </a:cubicBezTo>
                    <a:cubicBezTo>
                      <a:pt x="75897" y="193935"/>
                      <a:pt x="75218" y="189856"/>
                      <a:pt x="74764" y="185778"/>
                    </a:cubicBezTo>
                    <a:cubicBezTo>
                      <a:pt x="74538" y="183513"/>
                      <a:pt x="74085" y="181474"/>
                      <a:pt x="73858" y="179435"/>
                    </a:cubicBezTo>
                    <a:cubicBezTo>
                      <a:pt x="73179" y="175130"/>
                      <a:pt x="72499" y="171052"/>
                      <a:pt x="71819" y="166974"/>
                    </a:cubicBezTo>
                    <a:cubicBezTo>
                      <a:pt x="71366" y="164935"/>
                      <a:pt x="71139" y="162669"/>
                      <a:pt x="70686" y="160630"/>
                    </a:cubicBezTo>
                    <a:cubicBezTo>
                      <a:pt x="70007" y="156779"/>
                      <a:pt x="69327" y="152701"/>
                      <a:pt x="68421" y="149076"/>
                    </a:cubicBezTo>
                    <a:cubicBezTo>
                      <a:pt x="67968" y="147037"/>
                      <a:pt x="67515" y="144771"/>
                      <a:pt x="67061" y="142732"/>
                    </a:cubicBezTo>
                    <a:cubicBezTo>
                      <a:pt x="66155" y="138201"/>
                      <a:pt x="65249" y="133896"/>
                      <a:pt x="64116" y="129592"/>
                    </a:cubicBezTo>
                    <a:cubicBezTo>
                      <a:pt x="63663" y="127553"/>
                      <a:pt x="63210" y="125514"/>
                      <a:pt x="62757" y="123248"/>
                    </a:cubicBezTo>
                    <a:cubicBezTo>
                      <a:pt x="61624" y="118943"/>
                      <a:pt x="60718" y="114865"/>
                      <a:pt x="59585" y="110787"/>
                    </a:cubicBezTo>
                    <a:cubicBezTo>
                      <a:pt x="59132" y="108748"/>
                      <a:pt x="58452" y="106709"/>
                      <a:pt x="57999" y="104670"/>
                    </a:cubicBezTo>
                    <a:cubicBezTo>
                      <a:pt x="56866" y="100366"/>
                      <a:pt x="55734" y="96288"/>
                      <a:pt x="54374" y="92436"/>
                    </a:cubicBezTo>
                    <a:cubicBezTo>
                      <a:pt x="53694" y="90397"/>
                      <a:pt x="53015" y="88358"/>
                      <a:pt x="52562" y="86319"/>
                    </a:cubicBezTo>
                    <a:cubicBezTo>
                      <a:pt x="51202" y="82241"/>
                      <a:pt x="49843" y="78389"/>
                      <a:pt x="48710" y="74538"/>
                    </a:cubicBezTo>
                    <a:cubicBezTo>
                      <a:pt x="48030" y="72499"/>
                      <a:pt x="47351" y="70460"/>
                      <a:pt x="46671" y="68647"/>
                    </a:cubicBezTo>
                    <a:cubicBezTo>
                      <a:pt x="45312" y="65022"/>
                      <a:pt x="43952" y="61398"/>
                      <a:pt x="42593" y="57999"/>
                    </a:cubicBezTo>
                    <a:cubicBezTo>
                      <a:pt x="41687" y="55960"/>
                      <a:pt x="41007" y="54148"/>
                      <a:pt x="40101" y="52109"/>
                    </a:cubicBezTo>
                    <a:cubicBezTo>
                      <a:pt x="38288" y="48031"/>
                      <a:pt x="36703" y="44179"/>
                      <a:pt x="35117" y="40781"/>
                    </a:cubicBezTo>
                    <a:cubicBezTo>
                      <a:pt x="34210" y="38742"/>
                      <a:pt x="33304" y="36929"/>
                      <a:pt x="32398" y="35117"/>
                    </a:cubicBezTo>
                    <a:cubicBezTo>
                      <a:pt x="30359" y="31039"/>
                      <a:pt x="28546" y="27640"/>
                      <a:pt x="26734" y="24242"/>
                    </a:cubicBezTo>
                    <a:cubicBezTo>
                      <a:pt x="25601" y="22429"/>
                      <a:pt x="24695" y="20617"/>
                      <a:pt x="23789" y="19031"/>
                    </a:cubicBezTo>
                    <a:cubicBezTo>
                      <a:pt x="16539" y="6797"/>
                      <a:pt x="11555" y="906"/>
                      <a:pt x="10875" y="0"/>
                    </a:cubicBezTo>
                    <a:lnTo>
                      <a:pt x="0" y="9742"/>
                    </a:lnTo>
                    <a:cubicBezTo>
                      <a:pt x="227" y="9969"/>
                      <a:pt x="5664" y="16312"/>
                      <a:pt x="13367" y="30359"/>
                    </a:cubicBezTo>
                    <a:cubicBezTo>
                      <a:pt x="14273" y="31945"/>
                      <a:pt x="15179" y="33984"/>
                      <a:pt x="16312" y="35796"/>
                    </a:cubicBezTo>
                    <a:cubicBezTo>
                      <a:pt x="17898" y="38968"/>
                      <a:pt x="19711" y="42367"/>
                      <a:pt x="21523" y="46218"/>
                    </a:cubicBezTo>
                    <a:cubicBezTo>
                      <a:pt x="22429" y="48031"/>
                      <a:pt x="23109" y="49843"/>
                      <a:pt x="24015" y="51882"/>
                    </a:cubicBezTo>
                    <a:cubicBezTo>
                      <a:pt x="25601" y="55507"/>
                      <a:pt x="27187" y="59358"/>
                      <a:pt x="29000" y="63437"/>
                    </a:cubicBezTo>
                    <a:cubicBezTo>
                      <a:pt x="29679" y="65249"/>
                      <a:pt x="30585" y="67288"/>
                      <a:pt x="31265" y="69327"/>
                    </a:cubicBezTo>
                    <a:cubicBezTo>
                      <a:pt x="32624" y="72726"/>
                      <a:pt x="33757" y="76124"/>
                      <a:pt x="35117" y="79749"/>
                    </a:cubicBezTo>
                    <a:cubicBezTo>
                      <a:pt x="35796" y="81788"/>
                      <a:pt x="36476" y="83827"/>
                      <a:pt x="37156" y="85866"/>
                    </a:cubicBezTo>
                    <a:cubicBezTo>
                      <a:pt x="38288" y="89491"/>
                      <a:pt x="39648" y="93342"/>
                      <a:pt x="40781" y="97194"/>
                    </a:cubicBezTo>
                    <a:cubicBezTo>
                      <a:pt x="41460" y="99233"/>
                      <a:pt x="41913" y="101272"/>
                      <a:pt x="42593" y="103311"/>
                    </a:cubicBezTo>
                    <a:cubicBezTo>
                      <a:pt x="43726" y="107162"/>
                      <a:pt x="44859" y="111014"/>
                      <a:pt x="45765" y="115092"/>
                    </a:cubicBezTo>
                    <a:cubicBezTo>
                      <a:pt x="46218" y="117131"/>
                      <a:pt x="46898" y="119170"/>
                      <a:pt x="47351" y="121436"/>
                    </a:cubicBezTo>
                    <a:cubicBezTo>
                      <a:pt x="48257" y="125287"/>
                      <a:pt x="49390" y="129365"/>
                      <a:pt x="50296" y="133443"/>
                    </a:cubicBezTo>
                    <a:cubicBezTo>
                      <a:pt x="50749" y="135482"/>
                      <a:pt x="51202" y="137521"/>
                      <a:pt x="51655" y="139787"/>
                    </a:cubicBezTo>
                    <a:cubicBezTo>
                      <a:pt x="52562" y="143865"/>
                      <a:pt x="53468" y="148170"/>
                      <a:pt x="54374" y="152474"/>
                    </a:cubicBezTo>
                    <a:cubicBezTo>
                      <a:pt x="54827" y="154513"/>
                      <a:pt x="55280" y="156552"/>
                      <a:pt x="55507" y="158818"/>
                    </a:cubicBezTo>
                    <a:cubicBezTo>
                      <a:pt x="56187" y="162443"/>
                      <a:pt x="56866" y="166068"/>
                      <a:pt x="57546" y="169919"/>
                    </a:cubicBezTo>
                    <a:cubicBezTo>
                      <a:pt x="57999" y="171958"/>
                      <a:pt x="58226" y="174224"/>
                      <a:pt x="58679" y="176263"/>
                    </a:cubicBezTo>
                    <a:cubicBezTo>
                      <a:pt x="59358" y="180341"/>
                      <a:pt x="60038" y="184646"/>
                      <a:pt x="60718" y="188950"/>
                    </a:cubicBezTo>
                    <a:cubicBezTo>
                      <a:pt x="60944" y="190989"/>
                      <a:pt x="61397" y="193255"/>
                      <a:pt x="61624" y="195294"/>
                    </a:cubicBezTo>
                    <a:cubicBezTo>
                      <a:pt x="62077" y="199372"/>
                      <a:pt x="62757" y="203450"/>
                      <a:pt x="63210" y="207755"/>
                    </a:cubicBezTo>
                    <a:cubicBezTo>
                      <a:pt x="63437" y="209794"/>
                      <a:pt x="63663" y="212059"/>
                      <a:pt x="63890" y="214325"/>
                    </a:cubicBezTo>
                    <a:cubicBezTo>
                      <a:pt x="64343" y="218856"/>
                      <a:pt x="64796" y="223614"/>
                      <a:pt x="65249" y="228371"/>
                    </a:cubicBezTo>
                    <a:cubicBezTo>
                      <a:pt x="65476" y="230637"/>
                      <a:pt x="65702" y="232676"/>
                      <a:pt x="65929" y="234942"/>
                    </a:cubicBezTo>
                    <a:cubicBezTo>
                      <a:pt x="66382" y="239473"/>
                      <a:pt x="66608" y="244231"/>
                      <a:pt x="67061" y="248988"/>
                    </a:cubicBezTo>
                    <a:cubicBezTo>
                      <a:pt x="67288" y="251254"/>
                      <a:pt x="67288" y="253293"/>
                      <a:pt x="67515" y="255558"/>
                    </a:cubicBezTo>
                    <a:cubicBezTo>
                      <a:pt x="67741" y="260316"/>
                      <a:pt x="68194" y="265074"/>
                      <a:pt x="68421" y="269832"/>
                    </a:cubicBezTo>
                    <a:cubicBezTo>
                      <a:pt x="68421" y="272097"/>
                      <a:pt x="68647" y="274363"/>
                      <a:pt x="68647" y="276629"/>
                    </a:cubicBezTo>
                    <a:cubicBezTo>
                      <a:pt x="68647" y="277761"/>
                      <a:pt x="68647" y="278894"/>
                      <a:pt x="68874" y="280027"/>
                    </a:cubicBezTo>
                    <a:lnTo>
                      <a:pt x="83374" y="279347"/>
                    </a:lnTo>
                    <a:cubicBezTo>
                      <a:pt x="82921" y="275269"/>
                      <a:pt x="82694" y="271418"/>
                      <a:pt x="82467" y="267566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/>
              <p:cNvSpPr/>
              <p:nvPr/>
            </p:nvSpPr>
            <p:spPr>
              <a:xfrm>
                <a:off x="5810608" y="1884071"/>
                <a:ext cx="176715" cy="151567"/>
              </a:xfrm>
              <a:custGeom>
                <a:avLst/>
                <a:gdLst>
                  <a:gd name="connsiteX0" fmla="*/ 134349 w 176715"/>
                  <a:gd name="connsiteY0" fmla="*/ 25828 h 151567"/>
                  <a:gd name="connsiteX1" fmla="*/ 112147 w 176715"/>
                  <a:gd name="connsiteY1" fmla="*/ 35117 h 151567"/>
                  <a:gd name="connsiteX2" fmla="*/ 106256 w 176715"/>
                  <a:gd name="connsiteY2" fmla="*/ 40101 h 151567"/>
                  <a:gd name="connsiteX3" fmla="*/ 105350 w 176715"/>
                  <a:gd name="connsiteY3" fmla="*/ 40554 h 151567"/>
                  <a:gd name="connsiteX4" fmla="*/ 104670 w 176715"/>
                  <a:gd name="connsiteY4" fmla="*/ 40554 h 151567"/>
                  <a:gd name="connsiteX5" fmla="*/ 103537 w 176715"/>
                  <a:gd name="connsiteY5" fmla="*/ 39421 h 151567"/>
                  <a:gd name="connsiteX6" fmla="*/ 104444 w 176715"/>
                  <a:gd name="connsiteY6" fmla="*/ 3625 h 151567"/>
                  <a:gd name="connsiteX7" fmla="*/ 105803 w 176715"/>
                  <a:gd name="connsiteY7" fmla="*/ 0 h 151567"/>
                  <a:gd name="connsiteX8" fmla="*/ 102631 w 176715"/>
                  <a:gd name="connsiteY8" fmla="*/ 2492 h 151567"/>
                  <a:gd name="connsiteX9" fmla="*/ 90170 w 176715"/>
                  <a:gd name="connsiteY9" fmla="*/ 14953 h 151567"/>
                  <a:gd name="connsiteX10" fmla="*/ 80428 w 176715"/>
                  <a:gd name="connsiteY10" fmla="*/ 53015 h 151567"/>
                  <a:gd name="connsiteX11" fmla="*/ 80202 w 176715"/>
                  <a:gd name="connsiteY11" fmla="*/ 54148 h 151567"/>
                  <a:gd name="connsiteX12" fmla="*/ 79522 w 176715"/>
                  <a:gd name="connsiteY12" fmla="*/ 54601 h 151567"/>
                  <a:gd name="connsiteX13" fmla="*/ 79069 w 176715"/>
                  <a:gd name="connsiteY13" fmla="*/ 54827 h 151567"/>
                  <a:gd name="connsiteX14" fmla="*/ 77483 w 176715"/>
                  <a:gd name="connsiteY14" fmla="*/ 54374 h 151567"/>
                  <a:gd name="connsiteX15" fmla="*/ 20843 w 176715"/>
                  <a:gd name="connsiteY15" fmla="*/ 36023 h 151567"/>
                  <a:gd name="connsiteX16" fmla="*/ 17445 w 176715"/>
                  <a:gd name="connsiteY16" fmla="*/ 36476 h 151567"/>
                  <a:gd name="connsiteX17" fmla="*/ 13820 w 176715"/>
                  <a:gd name="connsiteY17" fmla="*/ 37156 h 151567"/>
                  <a:gd name="connsiteX18" fmla="*/ 17218 w 176715"/>
                  <a:gd name="connsiteY18" fmla="*/ 38742 h 151567"/>
                  <a:gd name="connsiteX19" fmla="*/ 52788 w 176715"/>
                  <a:gd name="connsiteY19" fmla="*/ 66608 h 151567"/>
                  <a:gd name="connsiteX20" fmla="*/ 52788 w 176715"/>
                  <a:gd name="connsiteY20" fmla="*/ 67968 h 151567"/>
                  <a:gd name="connsiteX21" fmla="*/ 51655 w 176715"/>
                  <a:gd name="connsiteY21" fmla="*/ 68874 h 151567"/>
                  <a:gd name="connsiteX22" fmla="*/ 27640 w 176715"/>
                  <a:gd name="connsiteY22" fmla="*/ 80655 h 151567"/>
                  <a:gd name="connsiteX23" fmla="*/ 12234 w 176715"/>
                  <a:gd name="connsiteY23" fmla="*/ 95834 h 151567"/>
                  <a:gd name="connsiteX24" fmla="*/ 1133 w 176715"/>
                  <a:gd name="connsiteY24" fmla="*/ 118943 h 151567"/>
                  <a:gd name="connsiteX25" fmla="*/ 0 w 176715"/>
                  <a:gd name="connsiteY25" fmla="*/ 122795 h 151567"/>
                  <a:gd name="connsiteX26" fmla="*/ 2945 w 176715"/>
                  <a:gd name="connsiteY26" fmla="*/ 120076 h 151567"/>
                  <a:gd name="connsiteX27" fmla="*/ 17445 w 176715"/>
                  <a:gd name="connsiteY27" fmla="*/ 108069 h 151567"/>
                  <a:gd name="connsiteX28" fmla="*/ 52109 w 176715"/>
                  <a:gd name="connsiteY28" fmla="*/ 90624 h 151567"/>
                  <a:gd name="connsiteX29" fmla="*/ 52335 w 176715"/>
                  <a:gd name="connsiteY29" fmla="*/ 90624 h 151567"/>
                  <a:gd name="connsiteX30" fmla="*/ 53921 w 176715"/>
                  <a:gd name="connsiteY30" fmla="*/ 91303 h 151567"/>
                  <a:gd name="connsiteX31" fmla="*/ 53921 w 176715"/>
                  <a:gd name="connsiteY31" fmla="*/ 93342 h 151567"/>
                  <a:gd name="connsiteX32" fmla="*/ 53694 w 176715"/>
                  <a:gd name="connsiteY32" fmla="*/ 149076 h 151567"/>
                  <a:gd name="connsiteX33" fmla="*/ 55280 w 176715"/>
                  <a:gd name="connsiteY33" fmla="*/ 151568 h 151567"/>
                  <a:gd name="connsiteX34" fmla="*/ 55734 w 176715"/>
                  <a:gd name="connsiteY34" fmla="*/ 148623 h 151567"/>
                  <a:gd name="connsiteX35" fmla="*/ 74764 w 176715"/>
                  <a:gd name="connsiteY35" fmla="*/ 98553 h 151567"/>
                  <a:gd name="connsiteX36" fmla="*/ 84506 w 176715"/>
                  <a:gd name="connsiteY36" fmla="*/ 88811 h 151567"/>
                  <a:gd name="connsiteX37" fmla="*/ 89717 w 176715"/>
                  <a:gd name="connsiteY37" fmla="*/ 85639 h 151567"/>
                  <a:gd name="connsiteX38" fmla="*/ 111240 w 176715"/>
                  <a:gd name="connsiteY38" fmla="*/ 77936 h 151567"/>
                  <a:gd name="connsiteX39" fmla="*/ 149755 w 176715"/>
                  <a:gd name="connsiteY39" fmla="*/ 81335 h 151567"/>
                  <a:gd name="connsiteX40" fmla="*/ 152021 w 176715"/>
                  <a:gd name="connsiteY40" fmla="*/ 82014 h 151567"/>
                  <a:gd name="connsiteX41" fmla="*/ 151115 w 176715"/>
                  <a:gd name="connsiteY41" fmla="*/ 79975 h 151567"/>
                  <a:gd name="connsiteX42" fmla="*/ 123701 w 176715"/>
                  <a:gd name="connsiteY42" fmla="*/ 54601 h 151567"/>
                  <a:gd name="connsiteX43" fmla="*/ 122115 w 176715"/>
                  <a:gd name="connsiteY43" fmla="*/ 53468 h 151567"/>
                  <a:gd name="connsiteX44" fmla="*/ 122342 w 176715"/>
                  <a:gd name="connsiteY44" fmla="*/ 51882 h 151567"/>
                  <a:gd name="connsiteX45" fmla="*/ 122568 w 176715"/>
                  <a:gd name="connsiteY45" fmla="*/ 51655 h 151567"/>
                  <a:gd name="connsiteX46" fmla="*/ 123248 w 176715"/>
                  <a:gd name="connsiteY46" fmla="*/ 51202 h 151567"/>
                  <a:gd name="connsiteX47" fmla="*/ 153834 w 176715"/>
                  <a:gd name="connsiteY47" fmla="*/ 39874 h 151567"/>
                  <a:gd name="connsiteX48" fmla="*/ 172411 w 176715"/>
                  <a:gd name="connsiteY48" fmla="*/ 39195 h 151567"/>
                  <a:gd name="connsiteX49" fmla="*/ 176716 w 176715"/>
                  <a:gd name="connsiteY49" fmla="*/ 39421 h 151567"/>
                  <a:gd name="connsiteX50" fmla="*/ 173091 w 176715"/>
                  <a:gd name="connsiteY50" fmla="*/ 36929 h 151567"/>
                  <a:gd name="connsiteX51" fmla="*/ 134349 w 176715"/>
                  <a:gd name="connsiteY51" fmla="*/ 25828 h 151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76715" h="151567">
                    <a:moveTo>
                      <a:pt x="134349" y="25828"/>
                    </a:moveTo>
                    <a:cubicBezTo>
                      <a:pt x="126646" y="26960"/>
                      <a:pt x="119170" y="30132"/>
                      <a:pt x="112147" y="35117"/>
                    </a:cubicBezTo>
                    <a:cubicBezTo>
                      <a:pt x="110108" y="36476"/>
                      <a:pt x="108295" y="38288"/>
                      <a:pt x="106256" y="40101"/>
                    </a:cubicBezTo>
                    <a:cubicBezTo>
                      <a:pt x="106030" y="40327"/>
                      <a:pt x="105576" y="40554"/>
                      <a:pt x="105350" y="40554"/>
                    </a:cubicBezTo>
                    <a:cubicBezTo>
                      <a:pt x="105123" y="40554"/>
                      <a:pt x="104897" y="40554"/>
                      <a:pt x="104670" y="40554"/>
                    </a:cubicBezTo>
                    <a:cubicBezTo>
                      <a:pt x="104217" y="40327"/>
                      <a:pt x="103764" y="39874"/>
                      <a:pt x="103537" y="39421"/>
                    </a:cubicBezTo>
                    <a:cubicBezTo>
                      <a:pt x="103537" y="39195"/>
                      <a:pt x="98327" y="20617"/>
                      <a:pt x="104444" y="3625"/>
                    </a:cubicBezTo>
                    <a:lnTo>
                      <a:pt x="105803" y="0"/>
                    </a:lnTo>
                    <a:lnTo>
                      <a:pt x="102631" y="2492"/>
                    </a:lnTo>
                    <a:cubicBezTo>
                      <a:pt x="97873" y="6344"/>
                      <a:pt x="93569" y="10422"/>
                      <a:pt x="90170" y="14953"/>
                    </a:cubicBezTo>
                    <a:cubicBezTo>
                      <a:pt x="81561" y="26281"/>
                      <a:pt x="78389" y="39195"/>
                      <a:pt x="80428" y="53015"/>
                    </a:cubicBezTo>
                    <a:cubicBezTo>
                      <a:pt x="80428" y="53468"/>
                      <a:pt x="80428" y="53921"/>
                      <a:pt x="80202" y="54148"/>
                    </a:cubicBezTo>
                    <a:cubicBezTo>
                      <a:pt x="79975" y="54374"/>
                      <a:pt x="79749" y="54601"/>
                      <a:pt x="79522" y="54601"/>
                    </a:cubicBezTo>
                    <a:cubicBezTo>
                      <a:pt x="79296" y="54601"/>
                      <a:pt x="79296" y="54601"/>
                      <a:pt x="79069" y="54827"/>
                    </a:cubicBezTo>
                    <a:cubicBezTo>
                      <a:pt x="78616" y="54827"/>
                      <a:pt x="77936" y="54601"/>
                      <a:pt x="77483" y="54374"/>
                    </a:cubicBezTo>
                    <a:cubicBezTo>
                      <a:pt x="76577" y="53468"/>
                      <a:pt x="56413" y="30812"/>
                      <a:pt x="20843" y="36023"/>
                    </a:cubicBezTo>
                    <a:cubicBezTo>
                      <a:pt x="19711" y="36249"/>
                      <a:pt x="18578" y="36249"/>
                      <a:pt x="17445" y="36476"/>
                    </a:cubicBezTo>
                    <a:lnTo>
                      <a:pt x="13820" y="37156"/>
                    </a:lnTo>
                    <a:lnTo>
                      <a:pt x="17218" y="38742"/>
                    </a:lnTo>
                    <a:cubicBezTo>
                      <a:pt x="27867" y="43499"/>
                      <a:pt x="46898" y="53468"/>
                      <a:pt x="52788" y="66608"/>
                    </a:cubicBezTo>
                    <a:cubicBezTo>
                      <a:pt x="53015" y="67061"/>
                      <a:pt x="53015" y="67515"/>
                      <a:pt x="52788" y="67968"/>
                    </a:cubicBezTo>
                    <a:cubicBezTo>
                      <a:pt x="52335" y="68647"/>
                      <a:pt x="52109" y="68874"/>
                      <a:pt x="51655" y="68874"/>
                    </a:cubicBezTo>
                    <a:cubicBezTo>
                      <a:pt x="51655" y="68874"/>
                      <a:pt x="40101" y="71593"/>
                      <a:pt x="27640" y="80655"/>
                    </a:cubicBezTo>
                    <a:cubicBezTo>
                      <a:pt x="21523" y="84960"/>
                      <a:pt x="16312" y="90170"/>
                      <a:pt x="12234" y="95834"/>
                    </a:cubicBezTo>
                    <a:cubicBezTo>
                      <a:pt x="7023" y="102631"/>
                      <a:pt x="3398" y="110334"/>
                      <a:pt x="1133" y="118943"/>
                    </a:cubicBezTo>
                    <a:lnTo>
                      <a:pt x="0" y="122795"/>
                    </a:lnTo>
                    <a:lnTo>
                      <a:pt x="2945" y="120076"/>
                    </a:lnTo>
                    <a:cubicBezTo>
                      <a:pt x="7476" y="115772"/>
                      <a:pt x="12461" y="111694"/>
                      <a:pt x="17445" y="108069"/>
                    </a:cubicBezTo>
                    <a:cubicBezTo>
                      <a:pt x="29000" y="99686"/>
                      <a:pt x="40554" y="93795"/>
                      <a:pt x="52109" y="90624"/>
                    </a:cubicBezTo>
                    <a:lnTo>
                      <a:pt x="52335" y="90624"/>
                    </a:lnTo>
                    <a:cubicBezTo>
                      <a:pt x="53015" y="90624"/>
                      <a:pt x="53694" y="90850"/>
                      <a:pt x="53921" y="91303"/>
                    </a:cubicBezTo>
                    <a:cubicBezTo>
                      <a:pt x="54374" y="91983"/>
                      <a:pt x="54374" y="92663"/>
                      <a:pt x="53921" y="93342"/>
                    </a:cubicBezTo>
                    <a:cubicBezTo>
                      <a:pt x="53241" y="94475"/>
                      <a:pt x="36023" y="120303"/>
                      <a:pt x="53694" y="149076"/>
                    </a:cubicBezTo>
                    <a:lnTo>
                      <a:pt x="55280" y="151568"/>
                    </a:lnTo>
                    <a:lnTo>
                      <a:pt x="55734" y="148623"/>
                    </a:lnTo>
                    <a:cubicBezTo>
                      <a:pt x="57773" y="136615"/>
                      <a:pt x="62983" y="113959"/>
                      <a:pt x="74764" y="98553"/>
                    </a:cubicBezTo>
                    <a:cubicBezTo>
                      <a:pt x="77710" y="94475"/>
                      <a:pt x="81108" y="91303"/>
                      <a:pt x="84506" y="88811"/>
                    </a:cubicBezTo>
                    <a:cubicBezTo>
                      <a:pt x="86092" y="87678"/>
                      <a:pt x="87905" y="86545"/>
                      <a:pt x="89717" y="85639"/>
                    </a:cubicBezTo>
                    <a:cubicBezTo>
                      <a:pt x="91756" y="84280"/>
                      <a:pt x="99006" y="79749"/>
                      <a:pt x="111240" y="77936"/>
                    </a:cubicBezTo>
                    <a:cubicBezTo>
                      <a:pt x="123021" y="76350"/>
                      <a:pt x="135935" y="77483"/>
                      <a:pt x="149755" y="81335"/>
                    </a:cubicBezTo>
                    <a:lnTo>
                      <a:pt x="152021" y="82014"/>
                    </a:lnTo>
                    <a:lnTo>
                      <a:pt x="151115" y="79975"/>
                    </a:lnTo>
                    <a:cubicBezTo>
                      <a:pt x="147716" y="70913"/>
                      <a:pt x="139560" y="55507"/>
                      <a:pt x="123701" y="54601"/>
                    </a:cubicBezTo>
                    <a:cubicBezTo>
                      <a:pt x="123021" y="54601"/>
                      <a:pt x="122342" y="54148"/>
                      <a:pt x="122115" y="53468"/>
                    </a:cubicBezTo>
                    <a:cubicBezTo>
                      <a:pt x="121889" y="53015"/>
                      <a:pt x="122115" y="52335"/>
                      <a:pt x="122342" y="51882"/>
                    </a:cubicBezTo>
                    <a:cubicBezTo>
                      <a:pt x="122342" y="51882"/>
                      <a:pt x="122568" y="51655"/>
                      <a:pt x="122568" y="51655"/>
                    </a:cubicBezTo>
                    <a:lnTo>
                      <a:pt x="123248" y="51202"/>
                    </a:lnTo>
                    <a:cubicBezTo>
                      <a:pt x="125967" y="49163"/>
                      <a:pt x="136615" y="42366"/>
                      <a:pt x="153834" y="39874"/>
                    </a:cubicBezTo>
                    <a:cubicBezTo>
                      <a:pt x="159951" y="38968"/>
                      <a:pt x="166068" y="38742"/>
                      <a:pt x="172411" y="39195"/>
                    </a:cubicBezTo>
                    <a:lnTo>
                      <a:pt x="176716" y="39421"/>
                    </a:lnTo>
                    <a:lnTo>
                      <a:pt x="173091" y="36929"/>
                    </a:lnTo>
                    <a:cubicBezTo>
                      <a:pt x="164708" y="30359"/>
                      <a:pt x="150435" y="23562"/>
                      <a:pt x="134349" y="25828"/>
                    </a:cubicBezTo>
                    <a:close/>
                  </a:path>
                </a:pathLst>
              </a:custGeom>
              <a:solidFill>
                <a:srgbClr val="00AB7C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/>
              <p:cNvSpPr/>
              <p:nvPr/>
            </p:nvSpPr>
            <p:spPr>
              <a:xfrm>
                <a:off x="5887185" y="1958609"/>
                <a:ext cx="21893" cy="29819"/>
              </a:xfrm>
              <a:custGeom>
                <a:avLst/>
                <a:gdLst>
                  <a:gd name="connsiteX0" fmla="*/ 8156 w 21893"/>
                  <a:gd name="connsiteY0" fmla="*/ 0 h 29819"/>
                  <a:gd name="connsiteX1" fmla="*/ 16086 w 21893"/>
                  <a:gd name="connsiteY1" fmla="*/ 11101 h 29819"/>
                  <a:gd name="connsiteX2" fmla="*/ 3398 w 21893"/>
                  <a:gd name="connsiteY2" fmla="*/ 28093 h 29819"/>
                  <a:gd name="connsiteX3" fmla="*/ 0 w 21893"/>
                  <a:gd name="connsiteY3" fmla="*/ 28093 h 29819"/>
                  <a:gd name="connsiteX4" fmla="*/ 9062 w 21893"/>
                  <a:gd name="connsiteY4" fmla="*/ 29679 h 29819"/>
                  <a:gd name="connsiteX5" fmla="*/ 21750 w 21893"/>
                  <a:gd name="connsiteY5" fmla="*/ 12687 h 29819"/>
                  <a:gd name="connsiteX6" fmla="*/ 8156 w 21893"/>
                  <a:gd name="connsiteY6" fmla="*/ 0 h 29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893" h="29819">
                    <a:moveTo>
                      <a:pt x="8156" y="0"/>
                    </a:moveTo>
                    <a:cubicBezTo>
                      <a:pt x="12234" y="2266"/>
                      <a:pt x="15406" y="6117"/>
                      <a:pt x="16086" y="11101"/>
                    </a:cubicBezTo>
                    <a:cubicBezTo>
                      <a:pt x="17218" y="19258"/>
                      <a:pt x="11555" y="26961"/>
                      <a:pt x="3398" y="28093"/>
                    </a:cubicBezTo>
                    <a:cubicBezTo>
                      <a:pt x="2266" y="28320"/>
                      <a:pt x="1133" y="28320"/>
                      <a:pt x="0" y="28093"/>
                    </a:cubicBezTo>
                    <a:cubicBezTo>
                      <a:pt x="2719" y="29453"/>
                      <a:pt x="5891" y="30132"/>
                      <a:pt x="9062" y="29679"/>
                    </a:cubicBezTo>
                    <a:cubicBezTo>
                      <a:pt x="17218" y="28547"/>
                      <a:pt x="22882" y="20843"/>
                      <a:pt x="21750" y="12687"/>
                    </a:cubicBezTo>
                    <a:cubicBezTo>
                      <a:pt x="20617" y="5664"/>
                      <a:pt x="14953" y="453"/>
                      <a:pt x="8156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/>
              <p:cNvSpPr/>
              <p:nvPr/>
            </p:nvSpPr>
            <p:spPr>
              <a:xfrm>
                <a:off x="5879111" y="1958508"/>
                <a:ext cx="24303" cy="28194"/>
              </a:xfrm>
              <a:custGeom>
                <a:avLst/>
                <a:gdLst>
                  <a:gd name="connsiteX0" fmla="*/ 24159 w 24303"/>
                  <a:gd name="connsiteY0" fmla="*/ 11202 h 28194"/>
                  <a:gd name="connsiteX1" fmla="*/ 16230 w 24303"/>
                  <a:gd name="connsiteY1" fmla="*/ 101 h 28194"/>
                  <a:gd name="connsiteX2" fmla="*/ 12832 w 24303"/>
                  <a:gd name="connsiteY2" fmla="*/ 101 h 28194"/>
                  <a:gd name="connsiteX3" fmla="*/ 144 w 24303"/>
                  <a:gd name="connsiteY3" fmla="*/ 17093 h 28194"/>
                  <a:gd name="connsiteX4" fmla="*/ 8074 w 24303"/>
                  <a:gd name="connsiteY4" fmla="*/ 28194 h 28194"/>
                  <a:gd name="connsiteX5" fmla="*/ 11472 w 24303"/>
                  <a:gd name="connsiteY5" fmla="*/ 28194 h 28194"/>
                  <a:gd name="connsiteX6" fmla="*/ 24159 w 24303"/>
                  <a:gd name="connsiteY6" fmla="*/ 11202 h 28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303" h="28194">
                    <a:moveTo>
                      <a:pt x="24159" y="11202"/>
                    </a:moveTo>
                    <a:cubicBezTo>
                      <a:pt x="23480" y="6218"/>
                      <a:pt x="20308" y="2140"/>
                      <a:pt x="16230" y="101"/>
                    </a:cubicBezTo>
                    <a:cubicBezTo>
                      <a:pt x="15097" y="101"/>
                      <a:pt x="13964" y="-126"/>
                      <a:pt x="12832" y="101"/>
                    </a:cubicBezTo>
                    <a:cubicBezTo>
                      <a:pt x="4675" y="1233"/>
                      <a:pt x="-989" y="8937"/>
                      <a:pt x="144" y="17093"/>
                    </a:cubicBezTo>
                    <a:cubicBezTo>
                      <a:pt x="824" y="22077"/>
                      <a:pt x="3996" y="26155"/>
                      <a:pt x="8074" y="28194"/>
                    </a:cubicBezTo>
                    <a:cubicBezTo>
                      <a:pt x="9207" y="28194"/>
                      <a:pt x="10339" y="28194"/>
                      <a:pt x="11472" y="28194"/>
                    </a:cubicBezTo>
                    <a:cubicBezTo>
                      <a:pt x="19628" y="26835"/>
                      <a:pt x="25292" y="19358"/>
                      <a:pt x="24159" y="11202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/>
              <p:cNvSpPr/>
              <p:nvPr/>
            </p:nvSpPr>
            <p:spPr>
              <a:xfrm>
                <a:off x="5910067" y="1953171"/>
                <a:ext cx="14632" cy="19994"/>
              </a:xfrm>
              <a:custGeom>
                <a:avLst/>
                <a:gdLst>
                  <a:gd name="connsiteX0" fmla="*/ 5437 w 14632"/>
                  <a:gd name="connsiteY0" fmla="*/ 0 h 19994"/>
                  <a:gd name="connsiteX1" fmla="*/ 10648 w 14632"/>
                  <a:gd name="connsiteY1" fmla="*/ 7476 h 19994"/>
                  <a:gd name="connsiteX2" fmla="*/ 2266 w 14632"/>
                  <a:gd name="connsiteY2" fmla="*/ 18804 h 19994"/>
                  <a:gd name="connsiteX3" fmla="*/ 0 w 14632"/>
                  <a:gd name="connsiteY3" fmla="*/ 18804 h 19994"/>
                  <a:gd name="connsiteX4" fmla="*/ 6117 w 14632"/>
                  <a:gd name="connsiteY4" fmla="*/ 19937 h 19994"/>
                  <a:gd name="connsiteX5" fmla="*/ 14500 w 14632"/>
                  <a:gd name="connsiteY5" fmla="*/ 8609 h 19994"/>
                  <a:gd name="connsiteX6" fmla="*/ 5437 w 14632"/>
                  <a:gd name="connsiteY6" fmla="*/ 0 h 19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632" h="19994">
                    <a:moveTo>
                      <a:pt x="5437" y="0"/>
                    </a:moveTo>
                    <a:cubicBezTo>
                      <a:pt x="8156" y="1359"/>
                      <a:pt x="10195" y="4078"/>
                      <a:pt x="10648" y="7476"/>
                    </a:cubicBezTo>
                    <a:cubicBezTo>
                      <a:pt x="11328" y="12914"/>
                      <a:pt x="7703" y="18125"/>
                      <a:pt x="2266" y="18804"/>
                    </a:cubicBezTo>
                    <a:cubicBezTo>
                      <a:pt x="1586" y="18804"/>
                      <a:pt x="680" y="18804"/>
                      <a:pt x="0" y="18804"/>
                    </a:cubicBezTo>
                    <a:cubicBezTo>
                      <a:pt x="1812" y="19711"/>
                      <a:pt x="3852" y="20164"/>
                      <a:pt x="6117" y="19937"/>
                    </a:cubicBezTo>
                    <a:cubicBezTo>
                      <a:pt x="11555" y="19258"/>
                      <a:pt x="15406" y="14047"/>
                      <a:pt x="14500" y="8609"/>
                    </a:cubicBezTo>
                    <a:cubicBezTo>
                      <a:pt x="13820" y="3851"/>
                      <a:pt x="9969" y="227"/>
                      <a:pt x="5437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/>
              <p:cNvSpPr/>
              <p:nvPr/>
            </p:nvSpPr>
            <p:spPr>
              <a:xfrm>
                <a:off x="5904950" y="1952945"/>
                <a:ext cx="16069" cy="18804"/>
              </a:xfrm>
              <a:custGeom>
                <a:avLst/>
                <a:gdLst>
                  <a:gd name="connsiteX0" fmla="*/ 15991 w 16069"/>
                  <a:gd name="connsiteY0" fmla="*/ 7476 h 18804"/>
                  <a:gd name="connsiteX1" fmla="*/ 10781 w 16069"/>
                  <a:gd name="connsiteY1" fmla="*/ 0 h 18804"/>
                  <a:gd name="connsiteX2" fmla="*/ 8515 w 16069"/>
                  <a:gd name="connsiteY2" fmla="*/ 0 h 18804"/>
                  <a:gd name="connsiteX3" fmla="*/ 132 w 16069"/>
                  <a:gd name="connsiteY3" fmla="*/ 11328 h 18804"/>
                  <a:gd name="connsiteX4" fmla="*/ 5343 w 16069"/>
                  <a:gd name="connsiteY4" fmla="*/ 18804 h 18804"/>
                  <a:gd name="connsiteX5" fmla="*/ 7609 w 16069"/>
                  <a:gd name="connsiteY5" fmla="*/ 18804 h 18804"/>
                  <a:gd name="connsiteX6" fmla="*/ 15991 w 16069"/>
                  <a:gd name="connsiteY6" fmla="*/ 7476 h 18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069" h="18804">
                    <a:moveTo>
                      <a:pt x="15991" y="7476"/>
                    </a:moveTo>
                    <a:cubicBezTo>
                      <a:pt x="15538" y="4078"/>
                      <a:pt x="13499" y="1586"/>
                      <a:pt x="10781" y="0"/>
                    </a:cubicBezTo>
                    <a:cubicBezTo>
                      <a:pt x="10101" y="0"/>
                      <a:pt x="9195" y="0"/>
                      <a:pt x="8515" y="0"/>
                    </a:cubicBezTo>
                    <a:cubicBezTo>
                      <a:pt x="3078" y="680"/>
                      <a:pt x="-774" y="5891"/>
                      <a:pt x="132" y="11328"/>
                    </a:cubicBezTo>
                    <a:cubicBezTo>
                      <a:pt x="585" y="14726"/>
                      <a:pt x="2624" y="17219"/>
                      <a:pt x="5343" y="18804"/>
                    </a:cubicBezTo>
                    <a:cubicBezTo>
                      <a:pt x="6023" y="18804"/>
                      <a:pt x="6929" y="18804"/>
                      <a:pt x="7609" y="18804"/>
                    </a:cubicBezTo>
                    <a:cubicBezTo>
                      <a:pt x="12820" y="18125"/>
                      <a:pt x="16671" y="13140"/>
                      <a:pt x="15991" y="7476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6" name="Graphic 7"/>
            <p:cNvGrpSpPr/>
            <p:nvPr/>
          </p:nvGrpSpPr>
          <p:grpSpPr>
            <a:xfrm>
              <a:off x="5979847" y="1986022"/>
              <a:ext cx="134122" cy="271870"/>
              <a:chOff x="5979847" y="1986022"/>
              <a:chExt cx="134122" cy="271870"/>
            </a:xfrm>
          </p:grpSpPr>
          <p:sp>
            <p:nvSpPr>
              <p:cNvPr id="37" name="Freeform: Shape 36"/>
              <p:cNvSpPr/>
              <p:nvPr/>
            </p:nvSpPr>
            <p:spPr>
              <a:xfrm>
                <a:off x="5984378" y="2045607"/>
                <a:ext cx="63663" cy="212285"/>
              </a:xfrm>
              <a:custGeom>
                <a:avLst/>
                <a:gdLst>
                  <a:gd name="connsiteX0" fmla="*/ 680 w 63663"/>
                  <a:gd name="connsiteY0" fmla="*/ 202997 h 212285"/>
                  <a:gd name="connsiteX1" fmla="*/ 906 w 63663"/>
                  <a:gd name="connsiteY1" fmla="*/ 198012 h 212285"/>
                  <a:gd name="connsiteX2" fmla="*/ 1586 w 63663"/>
                  <a:gd name="connsiteY2" fmla="*/ 187138 h 212285"/>
                  <a:gd name="connsiteX3" fmla="*/ 2039 w 63663"/>
                  <a:gd name="connsiteY3" fmla="*/ 182153 h 212285"/>
                  <a:gd name="connsiteX4" fmla="*/ 2945 w 63663"/>
                  <a:gd name="connsiteY4" fmla="*/ 171505 h 212285"/>
                  <a:gd name="connsiteX5" fmla="*/ 3398 w 63663"/>
                  <a:gd name="connsiteY5" fmla="*/ 166521 h 212285"/>
                  <a:gd name="connsiteX6" fmla="*/ 4531 w 63663"/>
                  <a:gd name="connsiteY6" fmla="*/ 155419 h 212285"/>
                  <a:gd name="connsiteX7" fmla="*/ 5211 w 63663"/>
                  <a:gd name="connsiteY7" fmla="*/ 150435 h 212285"/>
                  <a:gd name="connsiteX8" fmla="*/ 6570 w 63663"/>
                  <a:gd name="connsiteY8" fmla="*/ 140920 h 212285"/>
                  <a:gd name="connsiteX9" fmla="*/ 7250 w 63663"/>
                  <a:gd name="connsiteY9" fmla="*/ 135935 h 212285"/>
                  <a:gd name="connsiteX10" fmla="*/ 8836 w 63663"/>
                  <a:gd name="connsiteY10" fmla="*/ 126420 h 212285"/>
                  <a:gd name="connsiteX11" fmla="*/ 9742 w 63663"/>
                  <a:gd name="connsiteY11" fmla="*/ 121662 h 212285"/>
                  <a:gd name="connsiteX12" fmla="*/ 11328 w 63663"/>
                  <a:gd name="connsiteY12" fmla="*/ 112826 h 212285"/>
                  <a:gd name="connsiteX13" fmla="*/ 12234 w 63663"/>
                  <a:gd name="connsiteY13" fmla="*/ 108069 h 212285"/>
                  <a:gd name="connsiteX14" fmla="*/ 14500 w 63663"/>
                  <a:gd name="connsiteY14" fmla="*/ 98100 h 212285"/>
                  <a:gd name="connsiteX15" fmla="*/ 15633 w 63663"/>
                  <a:gd name="connsiteY15" fmla="*/ 93342 h 212285"/>
                  <a:gd name="connsiteX16" fmla="*/ 18125 w 63663"/>
                  <a:gd name="connsiteY16" fmla="*/ 83827 h 212285"/>
                  <a:gd name="connsiteX17" fmla="*/ 19484 w 63663"/>
                  <a:gd name="connsiteY17" fmla="*/ 79069 h 212285"/>
                  <a:gd name="connsiteX18" fmla="*/ 22203 w 63663"/>
                  <a:gd name="connsiteY18" fmla="*/ 69780 h 212285"/>
                  <a:gd name="connsiteX19" fmla="*/ 23562 w 63663"/>
                  <a:gd name="connsiteY19" fmla="*/ 65249 h 212285"/>
                  <a:gd name="connsiteX20" fmla="*/ 26507 w 63663"/>
                  <a:gd name="connsiteY20" fmla="*/ 56413 h 212285"/>
                  <a:gd name="connsiteX21" fmla="*/ 28093 w 63663"/>
                  <a:gd name="connsiteY21" fmla="*/ 51882 h 212285"/>
                  <a:gd name="connsiteX22" fmla="*/ 31265 w 63663"/>
                  <a:gd name="connsiteY22" fmla="*/ 43952 h 212285"/>
                  <a:gd name="connsiteX23" fmla="*/ 33078 w 63663"/>
                  <a:gd name="connsiteY23" fmla="*/ 39421 h 212285"/>
                  <a:gd name="connsiteX24" fmla="*/ 36929 w 63663"/>
                  <a:gd name="connsiteY24" fmla="*/ 30812 h 212285"/>
                  <a:gd name="connsiteX25" fmla="*/ 38968 w 63663"/>
                  <a:gd name="connsiteY25" fmla="*/ 26507 h 212285"/>
                  <a:gd name="connsiteX26" fmla="*/ 43273 w 63663"/>
                  <a:gd name="connsiteY26" fmla="*/ 18351 h 212285"/>
                  <a:gd name="connsiteX27" fmla="*/ 45538 w 63663"/>
                  <a:gd name="connsiteY27" fmla="*/ 14273 h 212285"/>
                  <a:gd name="connsiteX28" fmla="*/ 55280 w 63663"/>
                  <a:gd name="connsiteY28" fmla="*/ 0 h 212285"/>
                  <a:gd name="connsiteX29" fmla="*/ 63663 w 63663"/>
                  <a:gd name="connsiteY29" fmla="*/ 7250 h 212285"/>
                  <a:gd name="connsiteX30" fmla="*/ 53694 w 63663"/>
                  <a:gd name="connsiteY30" fmla="*/ 22882 h 212285"/>
                  <a:gd name="connsiteX31" fmla="*/ 51429 w 63663"/>
                  <a:gd name="connsiteY31" fmla="*/ 26960 h 212285"/>
                  <a:gd name="connsiteX32" fmla="*/ 47577 w 63663"/>
                  <a:gd name="connsiteY32" fmla="*/ 34890 h 212285"/>
                  <a:gd name="connsiteX33" fmla="*/ 45538 w 63663"/>
                  <a:gd name="connsiteY33" fmla="*/ 39195 h 212285"/>
                  <a:gd name="connsiteX34" fmla="*/ 41913 w 63663"/>
                  <a:gd name="connsiteY34" fmla="*/ 48031 h 212285"/>
                  <a:gd name="connsiteX35" fmla="*/ 40101 w 63663"/>
                  <a:gd name="connsiteY35" fmla="*/ 52562 h 212285"/>
                  <a:gd name="connsiteX36" fmla="*/ 37156 w 63663"/>
                  <a:gd name="connsiteY36" fmla="*/ 60491 h 212285"/>
                  <a:gd name="connsiteX37" fmla="*/ 35570 w 63663"/>
                  <a:gd name="connsiteY37" fmla="*/ 65022 h 212285"/>
                  <a:gd name="connsiteX38" fmla="*/ 32851 w 63663"/>
                  <a:gd name="connsiteY38" fmla="*/ 73632 h 212285"/>
                  <a:gd name="connsiteX39" fmla="*/ 31492 w 63663"/>
                  <a:gd name="connsiteY39" fmla="*/ 78389 h 212285"/>
                  <a:gd name="connsiteX40" fmla="*/ 29000 w 63663"/>
                  <a:gd name="connsiteY40" fmla="*/ 87225 h 212285"/>
                  <a:gd name="connsiteX41" fmla="*/ 27867 w 63663"/>
                  <a:gd name="connsiteY41" fmla="*/ 91983 h 212285"/>
                  <a:gd name="connsiteX42" fmla="*/ 25601 w 63663"/>
                  <a:gd name="connsiteY42" fmla="*/ 101045 h 212285"/>
                  <a:gd name="connsiteX43" fmla="*/ 24468 w 63663"/>
                  <a:gd name="connsiteY43" fmla="*/ 105803 h 212285"/>
                  <a:gd name="connsiteX44" fmla="*/ 22429 w 63663"/>
                  <a:gd name="connsiteY44" fmla="*/ 115545 h 212285"/>
                  <a:gd name="connsiteX45" fmla="*/ 21523 w 63663"/>
                  <a:gd name="connsiteY45" fmla="*/ 120303 h 212285"/>
                  <a:gd name="connsiteX46" fmla="*/ 19937 w 63663"/>
                  <a:gd name="connsiteY46" fmla="*/ 128685 h 212285"/>
                  <a:gd name="connsiteX47" fmla="*/ 19031 w 63663"/>
                  <a:gd name="connsiteY47" fmla="*/ 133443 h 212285"/>
                  <a:gd name="connsiteX48" fmla="*/ 17672 w 63663"/>
                  <a:gd name="connsiteY48" fmla="*/ 142959 h 212285"/>
                  <a:gd name="connsiteX49" fmla="*/ 16992 w 63663"/>
                  <a:gd name="connsiteY49" fmla="*/ 147943 h 212285"/>
                  <a:gd name="connsiteX50" fmla="*/ 15859 w 63663"/>
                  <a:gd name="connsiteY50" fmla="*/ 157458 h 212285"/>
                  <a:gd name="connsiteX51" fmla="*/ 15179 w 63663"/>
                  <a:gd name="connsiteY51" fmla="*/ 162443 h 212285"/>
                  <a:gd name="connsiteX52" fmla="*/ 14047 w 63663"/>
                  <a:gd name="connsiteY52" fmla="*/ 173091 h 212285"/>
                  <a:gd name="connsiteX53" fmla="*/ 13594 w 63663"/>
                  <a:gd name="connsiteY53" fmla="*/ 178075 h 212285"/>
                  <a:gd name="connsiteX54" fmla="*/ 12687 w 63663"/>
                  <a:gd name="connsiteY54" fmla="*/ 188724 h 212285"/>
                  <a:gd name="connsiteX55" fmla="*/ 12234 w 63663"/>
                  <a:gd name="connsiteY55" fmla="*/ 193708 h 212285"/>
                  <a:gd name="connsiteX56" fmla="*/ 11555 w 63663"/>
                  <a:gd name="connsiteY56" fmla="*/ 204583 h 212285"/>
                  <a:gd name="connsiteX57" fmla="*/ 11328 w 63663"/>
                  <a:gd name="connsiteY57" fmla="*/ 209567 h 212285"/>
                  <a:gd name="connsiteX58" fmla="*/ 11101 w 63663"/>
                  <a:gd name="connsiteY58" fmla="*/ 212286 h 212285"/>
                  <a:gd name="connsiteX59" fmla="*/ 0 w 63663"/>
                  <a:gd name="connsiteY59" fmla="*/ 211833 h 212285"/>
                  <a:gd name="connsiteX60" fmla="*/ 680 w 63663"/>
                  <a:gd name="connsiteY60" fmla="*/ 202997 h 21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63663" h="212285">
                    <a:moveTo>
                      <a:pt x="680" y="202997"/>
                    </a:moveTo>
                    <a:cubicBezTo>
                      <a:pt x="680" y="201411"/>
                      <a:pt x="906" y="199598"/>
                      <a:pt x="906" y="198012"/>
                    </a:cubicBezTo>
                    <a:cubicBezTo>
                      <a:pt x="1133" y="194388"/>
                      <a:pt x="1359" y="190763"/>
                      <a:pt x="1586" y="187138"/>
                    </a:cubicBezTo>
                    <a:cubicBezTo>
                      <a:pt x="1812" y="185552"/>
                      <a:pt x="1812" y="183739"/>
                      <a:pt x="2039" y="182153"/>
                    </a:cubicBezTo>
                    <a:cubicBezTo>
                      <a:pt x="2266" y="178528"/>
                      <a:pt x="2719" y="174904"/>
                      <a:pt x="2945" y="171505"/>
                    </a:cubicBezTo>
                    <a:cubicBezTo>
                      <a:pt x="3172" y="169919"/>
                      <a:pt x="3172" y="168107"/>
                      <a:pt x="3398" y="166521"/>
                    </a:cubicBezTo>
                    <a:cubicBezTo>
                      <a:pt x="3852" y="162669"/>
                      <a:pt x="4078" y="159044"/>
                      <a:pt x="4531" y="155419"/>
                    </a:cubicBezTo>
                    <a:cubicBezTo>
                      <a:pt x="4758" y="153833"/>
                      <a:pt x="4984" y="152021"/>
                      <a:pt x="5211" y="150435"/>
                    </a:cubicBezTo>
                    <a:cubicBezTo>
                      <a:pt x="5664" y="147263"/>
                      <a:pt x="6117" y="144091"/>
                      <a:pt x="6570" y="140920"/>
                    </a:cubicBezTo>
                    <a:cubicBezTo>
                      <a:pt x="6797" y="139334"/>
                      <a:pt x="7023" y="137748"/>
                      <a:pt x="7250" y="135935"/>
                    </a:cubicBezTo>
                    <a:cubicBezTo>
                      <a:pt x="7703" y="132763"/>
                      <a:pt x="8156" y="129592"/>
                      <a:pt x="8836" y="126420"/>
                    </a:cubicBezTo>
                    <a:cubicBezTo>
                      <a:pt x="9062" y="124834"/>
                      <a:pt x="9289" y="123248"/>
                      <a:pt x="9742" y="121662"/>
                    </a:cubicBezTo>
                    <a:cubicBezTo>
                      <a:pt x="10195" y="118717"/>
                      <a:pt x="10875" y="115772"/>
                      <a:pt x="11328" y="112826"/>
                    </a:cubicBezTo>
                    <a:cubicBezTo>
                      <a:pt x="11555" y="111240"/>
                      <a:pt x="12008" y="109654"/>
                      <a:pt x="12234" y="108069"/>
                    </a:cubicBezTo>
                    <a:cubicBezTo>
                      <a:pt x="12914" y="104670"/>
                      <a:pt x="13594" y="101272"/>
                      <a:pt x="14500" y="98100"/>
                    </a:cubicBezTo>
                    <a:cubicBezTo>
                      <a:pt x="14953" y="96514"/>
                      <a:pt x="15179" y="94928"/>
                      <a:pt x="15633" y="93342"/>
                    </a:cubicBezTo>
                    <a:cubicBezTo>
                      <a:pt x="16312" y="90170"/>
                      <a:pt x="17219" y="86999"/>
                      <a:pt x="18125" y="83827"/>
                    </a:cubicBezTo>
                    <a:cubicBezTo>
                      <a:pt x="18578" y="82241"/>
                      <a:pt x="19031" y="80655"/>
                      <a:pt x="19484" y="79069"/>
                    </a:cubicBezTo>
                    <a:cubicBezTo>
                      <a:pt x="20390" y="75897"/>
                      <a:pt x="21297" y="72725"/>
                      <a:pt x="22203" y="69780"/>
                    </a:cubicBezTo>
                    <a:cubicBezTo>
                      <a:pt x="22656" y="68194"/>
                      <a:pt x="23109" y="66608"/>
                      <a:pt x="23562" y="65249"/>
                    </a:cubicBezTo>
                    <a:cubicBezTo>
                      <a:pt x="24468" y="62077"/>
                      <a:pt x="25601" y="59132"/>
                      <a:pt x="26507" y="56413"/>
                    </a:cubicBezTo>
                    <a:cubicBezTo>
                      <a:pt x="26961" y="54827"/>
                      <a:pt x="27640" y="53241"/>
                      <a:pt x="28093" y="51882"/>
                    </a:cubicBezTo>
                    <a:cubicBezTo>
                      <a:pt x="29226" y="49163"/>
                      <a:pt x="30132" y="46445"/>
                      <a:pt x="31265" y="43952"/>
                    </a:cubicBezTo>
                    <a:cubicBezTo>
                      <a:pt x="31945" y="42367"/>
                      <a:pt x="32398" y="41007"/>
                      <a:pt x="33078" y="39421"/>
                    </a:cubicBezTo>
                    <a:cubicBezTo>
                      <a:pt x="34437" y="36249"/>
                      <a:pt x="35570" y="33531"/>
                      <a:pt x="36929" y="30812"/>
                    </a:cubicBezTo>
                    <a:cubicBezTo>
                      <a:pt x="37609" y="29453"/>
                      <a:pt x="38289" y="27867"/>
                      <a:pt x="38968" y="26507"/>
                    </a:cubicBezTo>
                    <a:cubicBezTo>
                      <a:pt x="40554" y="23562"/>
                      <a:pt x="41913" y="20843"/>
                      <a:pt x="43273" y="18351"/>
                    </a:cubicBezTo>
                    <a:cubicBezTo>
                      <a:pt x="44179" y="16992"/>
                      <a:pt x="44859" y="15632"/>
                      <a:pt x="45538" y="14273"/>
                    </a:cubicBezTo>
                    <a:cubicBezTo>
                      <a:pt x="50976" y="4984"/>
                      <a:pt x="54827" y="453"/>
                      <a:pt x="55280" y="0"/>
                    </a:cubicBezTo>
                    <a:lnTo>
                      <a:pt x="63663" y="7250"/>
                    </a:lnTo>
                    <a:cubicBezTo>
                      <a:pt x="63437" y="7476"/>
                      <a:pt x="59358" y="12234"/>
                      <a:pt x="53694" y="22882"/>
                    </a:cubicBezTo>
                    <a:cubicBezTo>
                      <a:pt x="53015" y="24242"/>
                      <a:pt x="52335" y="25601"/>
                      <a:pt x="51429" y="26960"/>
                    </a:cubicBezTo>
                    <a:cubicBezTo>
                      <a:pt x="50296" y="29453"/>
                      <a:pt x="48937" y="31945"/>
                      <a:pt x="47577" y="34890"/>
                    </a:cubicBezTo>
                    <a:cubicBezTo>
                      <a:pt x="46898" y="36249"/>
                      <a:pt x="46218" y="37609"/>
                      <a:pt x="45538" y="39195"/>
                    </a:cubicBezTo>
                    <a:cubicBezTo>
                      <a:pt x="44406" y="41913"/>
                      <a:pt x="43046" y="44859"/>
                      <a:pt x="41913" y="48031"/>
                    </a:cubicBezTo>
                    <a:cubicBezTo>
                      <a:pt x="41234" y="49390"/>
                      <a:pt x="40781" y="50976"/>
                      <a:pt x="40101" y="52562"/>
                    </a:cubicBezTo>
                    <a:cubicBezTo>
                      <a:pt x="39195" y="55054"/>
                      <a:pt x="38289" y="57773"/>
                      <a:pt x="37156" y="60491"/>
                    </a:cubicBezTo>
                    <a:cubicBezTo>
                      <a:pt x="36703" y="62077"/>
                      <a:pt x="36023" y="63437"/>
                      <a:pt x="35570" y="65022"/>
                    </a:cubicBezTo>
                    <a:cubicBezTo>
                      <a:pt x="34663" y="67741"/>
                      <a:pt x="33757" y="70686"/>
                      <a:pt x="32851" y="73632"/>
                    </a:cubicBezTo>
                    <a:cubicBezTo>
                      <a:pt x="32398" y="75218"/>
                      <a:pt x="31945" y="76803"/>
                      <a:pt x="31492" y="78389"/>
                    </a:cubicBezTo>
                    <a:cubicBezTo>
                      <a:pt x="30585" y="81335"/>
                      <a:pt x="29906" y="84280"/>
                      <a:pt x="29000" y="87225"/>
                    </a:cubicBezTo>
                    <a:cubicBezTo>
                      <a:pt x="28547" y="88811"/>
                      <a:pt x="28093" y="90397"/>
                      <a:pt x="27867" y="91983"/>
                    </a:cubicBezTo>
                    <a:cubicBezTo>
                      <a:pt x="27187" y="94928"/>
                      <a:pt x="26281" y="97873"/>
                      <a:pt x="25601" y="101045"/>
                    </a:cubicBezTo>
                    <a:cubicBezTo>
                      <a:pt x="25148" y="102631"/>
                      <a:pt x="24921" y="104217"/>
                      <a:pt x="24468" y="105803"/>
                    </a:cubicBezTo>
                    <a:cubicBezTo>
                      <a:pt x="23789" y="108975"/>
                      <a:pt x="23109" y="112147"/>
                      <a:pt x="22429" y="115545"/>
                    </a:cubicBezTo>
                    <a:cubicBezTo>
                      <a:pt x="22203" y="117131"/>
                      <a:pt x="21750" y="118717"/>
                      <a:pt x="21523" y="120303"/>
                    </a:cubicBezTo>
                    <a:cubicBezTo>
                      <a:pt x="21070" y="123021"/>
                      <a:pt x="20390" y="125967"/>
                      <a:pt x="19937" y="128685"/>
                    </a:cubicBezTo>
                    <a:cubicBezTo>
                      <a:pt x="19711" y="130271"/>
                      <a:pt x="19484" y="131857"/>
                      <a:pt x="19031" y="133443"/>
                    </a:cubicBezTo>
                    <a:cubicBezTo>
                      <a:pt x="18578" y="136615"/>
                      <a:pt x="18125" y="139787"/>
                      <a:pt x="17672" y="142959"/>
                    </a:cubicBezTo>
                    <a:cubicBezTo>
                      <a:pt x="17445" y="144545"/>
                      <a:pt x="17219" y="146131"/>
                      <a:pt x="16992" y="147943"/>
                    </a:cubicBezTo>
                    <a:cubicBezTo>
                      <a:pt x="16539" y="151115"/>
                      <a:pt x="16086" y="154287"/>
                      <a:pt x="15859" y="157458"/>
                    </a:cubicBezTo>
                    <a:cubicBezTo>
                      <a:pt x="15633" y="159044"/>
                      <a:pt x="15406" y="160630"/>
                      <a:pt x="15179" y="162443"/>
                    </a:cubicBezTo>
                    <a:cubicBezTo>
                      <a:pt x="14726" y="166068"/>
                      <a:pt x="14500" y="169466"/>
                      <a:pt x="14047" y="173091"/>
                    </a:cubicBezTo>
                    <a:cubicBezTo>
                      <a:pt x="13820" y="174677"/>
                      <a:pt x="13820" y="176489"/>
                      <a:pt x="13594" y="178075"/>
                    </a:cubicBezTo>
                    <a:cubicBezTo>
                      <a:pt x="13367" y="181700"/>
                      <a:pt x="12914" y="185099"/>
                      <a:pt x="12687" y="188724"/>
                    </a:cubicBezTo>
                    <a:cubicBezTo>
                      <a:pt x="12461" y="190310"/>
                      <a:pt x="12461" y="192122"/>
                      <a:pt x="12234" y="193708"/>
                    </a:cubicBezTo>
                    <a:cubicBezTo>
                      <a:pt x="12008" y="197333"/>
                      <a:pt x="11781" y="200958"/>
                      <a:pt x="11555" y="204583"/>
                    </a:cubicBezTo>
                    <a:cubicBezTo>
                      <a:pt x="11555" y="206169"/>
                      <a:pt x="11328" y="207981"/>
                      <a:pt x="11328" y="209567"/>
                    </a:cubicBezTo>
                    <a:cubicBezTo>
                      <a:pt x="11328" y="210473"/>
                      <a:pt x="11328" y="211379"/>
                      <a:pt x="11101" y="212286"/>
                    </a:cubicBezTo>
                    <a:lnTo>
                      <a:pt x="0" y="211833"/>
                    </a:lnTo>
                    <a:cubicBezTo>
                      <a:pt x="453" y="208887"/>
                      <a:pt x="680" y="205942"/>
                      <a:pt x="680" y="202997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/>
              <p:cNvSpPr/>
              <p:nvPr/>
            </p:nvSpPr>
            <p:spPr>
              <a:xfrm>
                <a:off x="5979847" y="1986022"/>
                <a:ext cx="134122" cy="114865"/>
              </a:xfrm>
              <a:custGeom>
                <a:avLst/>
                <a:gdLst>
                  <a:gd name="connsiteX0" fmla="*/ 32171 w 134122"/>
                  <a:gd name="connsiteY0" fmla="*/ 19711 h 114865"/>
                  <a:gd name="connsiteX1" fmla="*/ 48937 w 134122"/>
                  <a:gd name="connsiteY1" fmla="*/ 26734 h 114865"/>
                  <a:gd name="connsiteX2" fmla="*/ 53468 w 134122"/>
                  <a:gd name="connsiteY2" fmla="*/ 30585 h 114865"/>
                  <a:gd name="connsiteX3" fmla="*/ 54148 w 134122"/>
                  <a:gd name="connsiteY3" fmla="*/ 30812 h 114865"/>
                  <a:gd name="connsiteX4" fmla="*/ 54601 w 134122"/>
                  <a:gd name="connsiteY4" fmla="*/ 30812 h 114865"/>
                  <a:gd name="connsiteX5" fmla="*/ 55507 w 134122"/>
                  <a:gd name="connsiteY5" fmla="*/ 29906 h 114865"/>
                  <a:gd name="connsiteX6" fmla="*/ 54827 w 134122"/>
                  <a:gd name="connsiteY6" fmla="*/ 2719 h 114865"/>
                  <a:gd name="connsiteX7" fmla="*/ 53921 w 134122"/>
                  <a:gd name="connsiteY7" fmla="*/ 0 h 114865"/>
                  <a:gd name="connsiteX8" fmla="*/ 56187 w 134122"/>
                  <a:gd name="connsiteY8" fmla="*/ 1812 h 114865"/>
                  <a:gd name="connsiteX9" fmla="*/ 65702 w 134122"/>
                  <a:gd name="connsiteY9" fmla="*/ 11328 h 114865"/>
                  <a:gd name="connsiteX10" fmla="*/ 73179 w 134122"/>
                  <a:gd name="connsiteY10" fmla="*/ 40101 h 114865"/>
                  <a:gd name="connsiteX11" fmla="*/ 73405 w 134122"/>
                  <a:gd name="connsiteY11" fmla="*/ 41007 h 114865"/>
                  <a:gd name="connsiteX12" fmla="*/ 73858 w 134122"/>
                  <a:gd name="connsiteY12" fmla="*/ 41460 h 114865"/>
                  <a:gd name="connsiteX13" fmla="*/ 74085 w 134122"/>
                  <a:gd name="connsiteY13" fmla="*/ 41460 h 114865"/>
                  <a:gd name="connsiteX14" fmla="*/ 75218 w 134122"/>
                  <a:gd name="connsiteY14" fmla="*/ 41007 h 114865"/>
                  <a:gd name="connsiteX15" fmla="*/ 118264 w 134122"/>
                  <a:gd name="connsiteY15" fmla="*/ 26960 h 114865"/>
                  <a:gd name="connsiteX16" fmla="*/ 120756 w 134122"/>
                  <a:gd name="connsiteY16" fmla="*/ 27414 h 114865"/>
                  <a:gd name="connsiteX17" fmla="*/ 123475 w 134122"/>
                  <a:gd name="connsiteY17" fmla="*/ 27867 h 114865"/>
                  <a:gd name="connsiteX18" fmla="*/ 120983 w 134122"/>
                  <a:gd name="connsiteY18" fmla="*/ 29000 h 114865"/>
                  <a:gd name="connsiteX19" fmla="*/ 93795 w 134122"/>
                  <a:gd name="connsiteY19" fmla="*/ 50296 h 114865"/>
                  <a:gd name="connsiteX20" fmla="*/ 93795 w 134122"/>
                  <a:gd name="connsiteY20" fmla="*/ 51429 h 114865"/>
                  <a:gd name="connsiteX21" fmla="*/ 94702 w 134122"/>
                  <a:gd name="connsiteY21" fmla="*/ 52109 h 114865"/>
                  <a:gd name="connsiteX22" fmla="*/ 112826 w 134122"/>
                  <a:gd name="connsiteY22" fmla="*/ 61171 h 114865"/>
                  <a:gd name="connsiteX23" fmla="*/ 124607 w 134122"/>
                  <a:gd name="connsiteY23" fmla="*/ 72725 h 114865"/>
                  <a:gd name="connsiteX24" fmla="*/ 133217 w 134122"/>
                  <a:gd name="connsiteY24" fmla="*/ 90170 h 114865"/>
                  <a:gd name="connsiteX25" fmla="*/ 134123 w 134122"/>
                  <a:gd name="connsiteY25" fmla="*/ 93116 h 114865"/>
                  <a:gd name="connsiteX26" fmla="*/ 131857 w 134122"/>
                  <a:gd name="connsiteY26" fmla="*/ 91077 h 114865"/>
                  <a:gd name="connsiteX27" fmla="*/ 120756 w 134122"/>
                  <a:gd name="connsiteY27" fmla="*/ 81788 h 114865"/>
                  <a:gd name="connsiteX28" fmla="*/ 94475 w 134122"/>
                  <a:gd name="connsiteY28" fmla="*/ 68421 h 114865"/>
                  <a:gd name="connsiteX29" fmla="*/ 94249 w 134122"/>
                  <a:gd name="connsiteY29" fmla="*/ 68421 h 114865"/>
                  <a:gd name="connsiteX30" fmla="*/ 93116 w 134122"/>
                  <a:gd name="connsiteY30" fmla="*/ 68874 h 114865"/>
                  <a:gd name="connsiteX31" fmla="*/ 93116 w 134122"/>
                  <a:gd name="connsiteY31" fmla="*/ 70460 h 114865"/>
                  <a:gd name="connsiteX32" fmla="*/ 93342 w 134122"/>
                  <a:gd name="connsiteY32" fmla="*/ 112826 h 114865"/>
                  <a:gd name="connsiteX33" fmla="*/ 92210 w 134122"/>
                  <a:gd name="connsiteY33" fmla="*/ 114865 h 114865"/>
                  <a:gd name="connsiteX34" fmla="*/ 91756 w 134122"/>
                  <a:gd name="connsiteY34" fmla="*/ 112600 h 114865"/>
                  <a:gd name="connsiteX35" fmla="*/ 77483 w 134122"/>
                  <a:gd name="connsiteY35" fmla="*/ 74538 h 114865"/>
                  <a:gd name="connsiteX36" fmla="*/ 70007 w 134122"/>
                  <a:gd name="connsiteY36" fmla="*/ 67061 h 114865"/>
                  <a:gd name="connsiteX37" fmla="*/ 66155 w 134122"/>
                  <a:gd name="connsiteY37" fmla="*/ 64796 h 114865"/>
                  <a:gd name="connsiteX38" fmla="*/ 49843 w 134122"/>
                  <a:gd name="connsiteY38" fmla="*/ 58905 h 114865"/>
                  <a:gd name="connsiteX39" fmla="*/ 20617 w 134122"/>
                  <a:gd name="connsiteY39" fmla="*/ 61624 h 114865"/>
                  <a:gd name="connsiteX40" fmla="*/ 19031 w 134122"/>
                  <a:gd name="connsiteY40" fmla="*/ 62077 h 114865"/>
                  <a:gd name="connsiteX41" fmla="*/ 19711 w 134122"/>
                  <a:gd name="connsiteY41" fmla="*/ 60491 h 114865"/>
                  <a:gd name="connsiteX42" fmla="*/ 40554 w 134122"/>
                  <a:gd name="connsiteY42" fmla="*/ 41234 h 114865"/>
                  <a:gd name="connsiteX43" fmla="*/ 41687 w 134122"/>
                  <a:gd name="connsiteY43" fmla="*/ 40327 h 114865"/>
                  <a:gd name="connsiteX44" fmla="*/ 41460 w 134122"/>
                  <a:gd name="connsiteY44" fmla="*/ 39195 h 114865"/>
                  <a:gd name="connsiteX45" fmla="*/ 41234 w 134122"/>
                  <a:gd name="connsiteY45" fmla="*/ 38968 h 114865"/>
                  <a:gd name="connsiteX46" fmla="*/ 40781 w 134122"/>
                  <a:gd name="connsiteY46" fmla="*/ 38515 h 114865"/>
                  <a:gd name="connsiteX47" fmla="*/ 17445 w 134122"/>
                  <a:gd name="connsiteY47" fmla="*/ 29906 h 114865"/>
                  <a:gd name="connsiteX48" fmla="*/ 3172 w 134122"/>
                  <a:gd name="connsiteY48" fmla="*/ 29453 h 114865"/>
                  <a:gd name="connsiteX49" fmla="*/ 0 w 134122"/>
                  <a:gd name="connsiteY49" fmla="*/ 29679 h 114865"/>
                  <a:gd name="connsiteX50" fmla="*/ 2719 w 134122"/>
                  <a:gd name="connsiteY50" fmla="*/ 27867 h 114865"/>
                  <a:gd name="connsiteX51" fmla="*/ 32171 w 134122"/>
                  <a:gd name="connsiteY51" fmla="*/ 19711 h 11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34122" h="114865">
                    <a:moveTo>
                      <a:pt x="32171" y="19711"/>
                    </a:moveTo>
                    <a:cubicBezTo>
                      <a:pt x="38062" y="20617"/>
                      <a:pt x="43726" y="22882"/>
                      <a:pt x="48937" y="26734"/>
                    </a:cubicBezTo>
                    <a:cubicBezTo>
                      <a:pt x="50296" y="27867"/>
                      <a:pt x="51882" y="29000"/>
                      <a:pt x="53468" y="30585"/>
                    </a:cubicBezTo>
                    <a:cubicBezTo>
                      <a:pt x="53694" y="30812"/>
                      <a:pt x="53921" y="30812"/>
                      <a:pt x="54148" y="30812"/>
                    </a:cubicBezTo>
                    <a:cubicBezTo>
                      <a:pt x="54374" y="30812"/>
                      <a:pt x="54601" y="30812"/>
                      <a:pt x="54601" y="30812"/>
                    </a:cubicBezTo>
                    <a:cubicBezTo>
                      <a:pt x="55054" y="30585"/>
                      <a:pt x="55280" y="30359"/>
                      <a:pt x="55507" y="29906"/>
                    </a:cubicBezTo>
                    <a:cubicBezTo>
                      <a:pt x="55507" y="29679"/>
                      <a:pt x="59358" y="15632"/>
                      <a:pt x="54827" y="2719"/>
                    </a:cubicBezTo>
                    <a:lnTo>
                      <a:pt x="53921" y="0"/>
                    </a:lnTo>
                    <a:lnTo>
                      <a:pt x="56187" y="1812"/>
                    </a:lnTo>
                    <a:cubicBezTo>
                      <a:pt x="59812" y="4758"/>
                      <a:pt x="62983" y="7930"/>
                      <a:pt x="65702" y="11328"/>
                    </a:cubicBezTo>
                    <a:cubicBezTo>
                      <a:pt x="72272" y="19937"/>
                      <a:pt x="74764" y="29679"/>
                      <a:pt x="73179" y="40101"/>
                    </a:cubicBezTo>
                    <a:cubicBezTo>
                      <a:pt x="73179" y="40327"/>
                      <a:pt x="73179" y="40781"/>
                      <a:pt x="73405" y="41007"/>
                    </a:cubicBezTo>
                    <a:cubicBezTo>
                      <a:pt x="73632" y="41234"/>
                      <a:pt x="73632" y="41234"/>
                      <a:pt x="73858" y="41460"/>
                    </a:cubicBezTo>
                    <a:cubicBezTo>
                      <a:pt x="73858" y="41460"/>
                      <a:pt x="74085" y="41460"/>
                      <a:pt x="74085" y="41460"/>
                    </a:cubicBezTo>
                    <a:cubicBezTo>
                      <a:pt x="74538" y="41460"/>
                      <a:pt x="74991" y="41460"/>
                      <a:pt x="75218" y="41007"/>
                    </a:cubicBezTo>
                    <a:cubicBezTo>
                      <a:pt x="75897" y="40327"/>
                      <a:pt x="91077" y="23109"/>
                      <a:pt x="118264" y="26960"/>
                    </a:cubicBezTo>
                    <a:cubicBezTo>
                      <a:pt x="119170" y="27187"/>
                      <a:pt x="119850" y="27187"/>
                      <a:pt x="120756" y="27414"/>
                    </a:cubicBezTo>
                    <a:lnTo>
                      <a:pt x="123475" y="27867"/>
                    </a:lnTo>
                    <a:lnTo>
                      <a:pt x="120983" y="29000"/>
                    </a:lnTo>
                    <a:cubicBezTo>
                      <a:pt x="112826" y="32624"/>
                      <a:pt x="98327" y="40101"/>
                      <a:pt x="93795" y="50296"/>
                    </a:cubicBezTo>
                    <a:cubicBezTo>
                      <a:pt x="93569" y="50749"/>
                      <a:pt x="93569" y="50976"/>
                      <a:pt x="93795" y="51429"/>
                    </a:cubicBezTo>
                    <a:cubicBezTo>
                      <a:pt x="94022" y="51882"/>
                      <a:pt x="94475" y="52109"/>
                      <a:pt x="94702" y="52109"/>
                    </a:cubicBezTo>
                    <a:cubicBezTo>
                      <a:pt x="94702" y="52109"/>
                      <a:pt x="103537" y="54148"/>
                      <a:pt x="112826" y="61171"/>
                    </a:cubicBezTo>
                    <a:cubicBezTo>
                      <a:pt x="117358" y="64569"/>
                      <a:pt x="121436" y="68421"/>
                      <a:pt x="124607" y="72725"/>
                    </a:cubicBezTo>
                    <a:cubicBezTo>
                      <a:pt x="128459" y="77936"/>
                      <a:pt x="131404" y="83827"/>
                      <a:pt x="133217" y="90170"/>
                    </a:cubicBezTo>
                    <a:lnTo>
                      <a:pt x="134123" y="93116"/>
                    </a:lnTo>
                    <a:lnTo>
                      <a:pt x="131857" y="91077"/>
                    </a:lnTo>
                    <a:cubicBezTo>
                      <a:pt x="128459" y="87905"/>
                      <a:pt x="124607" y="84733"/>
                      <a:pt x="120756" y="81788"/>
                    </a:cubicBezTo>
                    <a:cubicBezTo>
                      <a:pt x="111920" y="75444"/>
                      <a:pt x="103084" y="70913"/>
                      <a:pt x="94475" y="68421"/>
                    </a:cubicBezTo>
                    <a:lnTo>
                      <a:pt x="94249" y="68421"/>
                    </a:lnTo>
                    <a:cubicBezTo>
                      <a:pt x="93795" y="68421"/>
                      <a:pt x="93342" y="68647"/>
                      <a:pt x="93116" y="68874"/>
                    </a:cubicBezTo>
                    <a:cubicBezTo>
                      <a:pt x="92889" y="69327"/>
                      <a:pt x="92889" y="69780"/>
                      <a:pt x="93116" y="70460"/>
                    </a:cubicBezTo>
                    <a:cubicBezTo>
                      <a:pt x="93569" y="71366"/>
                      <a:pt x="106709" y="91077"/>
                      <a:pt x="93342" y="112826"/>
                    </a:cubicBezTo>
                    <a:lnTo>
                      <a:pt x="92210" y="114865"/>
                    </a:lnTo>
                    <a:lnTo>
                      <a:pt x="91756" y="112600"/>
                    </a:lnTo>
                    <a:cubicBezTo>
                      <a:pt x="90170" y="103537"/>
                      <a:pt x="86092" y="86319"/>
                      <a:pt x="77483" y="74538"/>
                    </a:cubicBezTo>
                    <a:cubicBezTo>
                      <a:pt x="75218" y="71593"/>
                      <a:pt x="72726" y="69100"/>
                      <a:pt x="70007" y="67061"/>
                    </a:cubicBezTo>
                    <a:cubicBezTo>
                      <a:pt x="68874" y="66155"/>
                      <a:pt x="67515" y="65475"/>
                      <a:pt x="66155" y="64796"/>
                    </a:cubicBezTo>
                    <a:cubicBezTo>
                      <a:pt x="64569" y="63663"/>
                      <a:pt x="59132" y="60265"/>
                      <a:pt x="49843" y="58905"/>
                    </a:cubicBezTo>
                    <a:cubicBezTo>
                      <a:pt x="41007" y="57546"/>
                      <a:pt x="31039" y="58452"/>
                      <a:pt x="20617" y="61624"/>
                    </a:cubicBezTo>
                    <a:lnTo>
                      <a:pt x="19031" y="62077"/>
                    </a:lnTo>
                    <a:lnTo>
                      <a:pt x="19711" y="60491"/>
                    </a:lnTo>
                    <a:cubicBezTo>
                      <a:pt x="22203" y="53468"/>
                      <a:pt x="28547" y="41913"/>
                      <a:pt x="40554" y="41234"/>
                    </a:cubicBezTo>
                    <a:cubicBezTo>
                      <a:pt x="41007" y="41234"/>
                      <a:pt x="41460" y="40781"/>
                      <a:pt x="41687" y="40327"/>
                    </a:cubicBezTo>
                    <a:cubicBezTo>
                      <a:pt x="41913" y="39874"/>
                      <a:pt x="41687" y="39421"/>
                      <a:pt x="41460" y="39195"/>
                    </a:cubicBezTo>
                    <a:cubicBezTo>
                      <a:pt x="41460" y="39195"/>
                      <a:pt x="41234" y="38968"/>
                      <a:pt x="41234" y="38968"/>
                    </a:cubicBezTo>
                    <a:lnTo>
                      <a:pt x="40781" y="38515"/>
                    </a:lnTo>
                    <a:cubicBezTo>
                      <a:pt x="38742" y="36929"/>
                      <a:pt x="30585" y="31718"/>
                      <a:pt x="17445" y="29906"/>
                    </a:cubicBezTo>
                    <a:cubicBezTo>
                      <a:pt x="12914" y="29226"/>
                      <a:pt x="8156" y="29000"/>
                      <a:pt x="3172" y="29453"/>
                    </a:cubicBezTo>
                    <a:lnTo>
                      <a:pt x="0" y="29679"/>
                    </a:lnTo>
                    <a:lnTo>
                      <a:pt x="2719" y="27867"/>
                    </a:lnTo>
                    <a:cubicBezTo>
                      <a:pt x="9062" y="23109"/>
                      <a:pt x="19937" y="17898"/>
                      <a:pt x="32171" y="19711"/>
                    </a:cubicBezTo>
                    <a:close/>
                  </a:path>
                </a:pathLst>
              </a:custGeom>
              <a:solidFill>
                <a:srgbClr val="00AB7C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/>
              <p:cNvSpPr/>
              <p:nvPr/>
            </p:nvSpPr>
            <p:spPr>
              <a:xfrm>
                <a:off x="6039317" y="2042662"/>
                <a:ext cx="16654" cy="22602"/>
              </a:xfrm>
              <a:custGeom>
                <a:avLst/>
                <a:gdLst>
                  <a:gd name="connsiteX0" fmla="*/ 10311 w 16654"/>
                  <a:gd name="connsiteY0" fmla="*/ 0 h 22602"/>
                  <a:gd name="connsiteX1" fmla="*/ 4194 w 16654"/>
                  <a:gd name="connsiteY1" fmla="*/ 8383 h 22602"/>
                  <a:gd name="connsiteX2" fmla="*/ 13936 w 16654"/>
                  <a:gd name="connsiteY2" fmla="*/ 21296 h 22602"/>
                  <a:gd name="connsiteX3" fmla="*/ 16655 w 16654"/>
                  <a:gd name="connsiteY3" fmla="*/ 21296 h 22602"/>
                  <a:gd name="connsiteX4" fmla="*/ 9858 w 16654"/>
                  <a:gd name="connsiteY4" fmla="*/ 22429 h 22602"/>
                  <a:gd name="connsiteX5" fmla="*/ 116 w 16654"/>
                  <a:gd name="connsiteY5" fmla="*/ 9515 h 22602"/>
                  <a:gd name="connsiteX6" fmla="*/ 10311 w 16654"/>
                  <a:gd name="connsiteY6" fmla="*/ 0 h 2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54" h="22602">
                    <a:moveTo>
                      <a:pt x="10311" y="0"/>
                    </a:moveTo>
                    <a:cubicBezTo>
                      <a:pt x="7139" y="1586"/>
                      <a:pt x="4873" y="4758"/>
                      <a:pt x="4194" y="8383"/>
                    </a:cubicBezTo>
                    <a:cubicBezTo>
                      <a:pt x="3287" y="14500"/>
                      <a:pt x="7592" y="20390"/>
                      <a:pt x="13936" y="21296"/>
                    </a:cubicBezTo>
                    <a:cubicBezTo>
                      <a:pt x="14842" y="21523"/>
                      <a:pt x="15748" y="21523"/>
                      <a:pt x="16655" y="21296"/>
                    </a:cubicBezTo>
                    <a:cubicBezTo>
                      <a:pt x="14615" y="22429"/>
                      <a:pt x="12350" y="22882"/>
                      <a:pt x="9858" y="22429"/>
                    </a:cubicBezTo>
                    <a:cubicBezTo>
                      <a:pt x="3741" y="21523"/>
                      <a:pt x="-791" y="15859"/>
                      <a:pt x="116" y="9515"/>
                    </a:cubicBezTo>
                    <a:cubicBezTo>
                      <a:pt x="795" y="4305"/>
                      <a:pt x="5100" y="453"/>
                      <a:pt x="10311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/>
              <p:cNvSpPr/>
              <p:nvPr/>
            </p:nvSpPr>
            <p:spPr>
              <a:xfrm>
                <a:off x="6043616" y="2042662"/>
                <a:ext cx="18813" cy="21296"/>
              </a:xfrm>
              <a:custGeom>
                <a:avLst/>
                <a:gdLst>
                  <a:gd name="connsiteX0" fmla="*/ 120 w 18813"/>
                  <a:gd name="connsiteY0" fmla="*/ 8383 h 21296"/>
                  <a:gd name="connsiteX1" fmla="*/ 6238 w 18813"/>
                  <a:gd name="connsiteY1" fmla="*/ 0 h 21296"/>
                  <a:gd name="connsiteX2" fmla="*/ 8956 w 18813"/>
                  <a:gd name="connsiteY2" fmla="*/ 0 h 21296"/>
                  <a:gd name="connsiteX3" fmla="*/ 18698 w 18813"/>
                  <a:gd name="connsiteY3" fmla="*/ 12914 h 21296"/>
                  <a:gd name="connsiteX4" fmla="*/ 12581 w 18813"/>
                  <a:gd name="connsiteY4" fmla="*/ 21296 h 21296"/>
                  <a:gd name="connsiteX5" fmla="*/ 9862 w 18813"/>
                  <a:gd name="connsiteY5" fmla="*/ 21296 h 21296"/>
                  <a:gd name="connsiteX6" fmla="*/ 120 w 18813"/>
                  <a:gd name="connsiteY6" fmla="*/ 8383 h 21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3" h="21296">
                    <a:moveTo>
                      <a:pt x="120" y="8383"/>
                    </a:moveTo>
                    <a:cubicBezTo>
                      <a:pt x="574" y="4531"/>
                      <a:pt x="3066" y="1586"/>
                      <a:pt x="6238" y="0"/>
                    </a:cubicBezTo>
                    <a:cubicBezTo>
                      <a:pt x="7144" y="0"/>
                      <a:pt x="8050" y="0"/>
                      <a:pt x="8956" y="0"/>
                    </a:cubicBezTo>
                    <a:cubicBezTo>
                      <a:pt x="15073" y="906"/>
                      <a:pt x="19604" y="6570"/>
                      <a:pt x="18698" y="12914"/>
                    </a:cubicBezTo>
                    <a:cubicBezTo>
                      <a:pt x="18245" y="16765"/>
                      <a:pt x="15753" y="19711"/>
                      <a:pt x="12581" y="21296"/>
                    </a:cubicBezTo>
                    <a:cubicBezTo>
                      <a:pt x="11675" y="21296"/>
                      <a:pt x="10769" y="21296"/>
                      <a:pt x="9862" y="21296"/>
                    </a:cubicBezTo>
                    <a:cubicBezTo>
                      <a:pt x="3519" y="20390"/>
                      <a:pt x="-786" y="14726"/>
                      <a:pt x="120" y="8383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/>
              <p:cNvSpPr/>
              <p:nvPr/>
            </p:nvSpPr>
            <p:spPr>
              <a:xfrm>
                <a:off x="6027327" y="2038584"/>
                <a:ext cx="10972" cy="15238"/>
              </a:xfrm>
              <a:custGeom>
                <a:avLst/>
                <a:gdLst>
                  <a:gd name="connsiteX0" fmla="*/ 6895 w 10972"/>
                  <a:gd name="connsiteY0" fmla="*/ 0 h 15238"/>
                  <a:gd name="connsiteX1" fmla="*/ 2816 w 10972"/>
                  <a:gd name="connsiteY1" fmla="*/ 5664 h 15238"/>
                  <a:gd name="connsiteX2" fmla="*/ 9160 w 10972"/>
                  <a:gd name="connsiteY2" fmla="*/ 14273 h 15238"/>
                  <a:gd name="connsiteX3" fmla="*/ 10973 w 10972"/>
                  <a:gd name="connsiteY3" fmla="*/ 14273 h 15238"/>
                  <a:gd name="connsiteX4" fmla="*/ 6441 w 10972"/>
                  <a:gd name="connsiteY4" fmla="*/ 15179 h 15238"/>
                  <a:gd name="connsiteX5" fmla="*/ 98 w 10972"/>
                  <a:gd name="connsiteY5" fmla="*/ 6570 h 15238"/>
                  <a:gd name="connsiteX6" fmla="*/ 6895 w 10972"/>
                  <a:gd name="connsiteY6" fmla="*/ 0 h 15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72" h="15238">
                    <a:moveTo>
                      <a:pt x="6895" y="0"/>
                    </a:moveTo>
                    <a:cubicBezTo>
                      <a:pt x="4856" y="1133"/>
                      <a:pt x="3270" y="3172"/>
                      <a:pt x="2816" y="5664"/>
                    </a:cubicBezTo>
                    <a:cubicBezTo>
                      <a:pt x="2137" y="9742"/>
                      <a:pt x="5082" y="13594"/>
                      <a:pt x="9160" y="14273"/>
                    </a:cubicBezTo>
                    <a:cubicBezTo>
                      <a:pt x="9840" y="14273"/>
                      <a:pt x="10293" y="14273"/>
                      <a:pt x="10973" y="14273"/>
                    </a:cubicBezTo>
                    <a:cubicBezTo>
                      <a:pt x="9613" y="14953"/>
                      <a:pt x="8027" y="15406"/>
                      <a:pt x="6441" y="15179"/>
                    </a:cubicBezTo>
                    <a:cubicBezTo>
                      <a:pt x="2363" y="14500"/>
                      <a:pt x="-582" y="10648"/>
                      <a:pt x="98" y="6570"/>
                    </a:cubicBezTo>
                    <a:cubicBezTo>
                      <a:pt x="551" y="2945"/>
                      <a:pt x="3496" y="227"/>
                      <a:pt x="6895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: Shape 41"/>
              <p:cNvSpPr/>
              <p:nvPr/>
            </p:nvSpPr>
            <p:spPr>
              <a:xfrm>
                <a:off x="6030097" y="2038584"/>
                <a:ext cx="12378" cy="14273"/>
              </a:xfrm>
              <a:custGeom>
                <a:avLst/>
                <a:gdLst>
                  <a:gd name="connsiteX0" fmla="*/ 46 w 12378"/>
                  <a:gd name="connsiteY0" fmla="*/ 5664 h 14273"/>
                  <a:gd name="connsiteX1" fmla="*/ 4124 w 12378"/>
                  <a:gd name="connsiteY1" fmla="*/ 0 h 14273"/>
                  <a:gd name="connsiteX2" fmla="*/ 5937 w 12378"/>
                  <a:gd name="connsiteY2" fmla="*/ 0 h 14273"/>
                  <a:gd name="connsiteX3" fmla="*/ 12280 w 12378"/>
                  <a:gd name="connsiteY3" fmla="*/ 8609 h 14273"/>
                  <a:gd name="connsiteX4" fmla="*/ 8202 w 12378"/>
                  <a:gd name="connsiteY4" fmla="*/ 14273 h 14273"/>
                  <a:gd name="connsiteX5" fmla="*/ 6390 w 12378"/>
                  <a:gd name="connsiteY5" fmla="*/ 14273 h 14273"/>
                  <a:gd name="connsiteX6" fmla="*/ 46 w 12378"/>
                  <a:gd name="connsiteY6" fmla="*/ 5664 h 1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78" h="14273">
                    <a:moveTo>
                      <a:pt x="46" y="5664"/>
                    </a:moveTo>
                    <a:cubicBezTo>
                      <a:pt x="499" y="3172"/>
                      <a:pt x="1859" y="1133"/>
                      <a:pt x="4124" y="0"/>
                    </a:cubicBezTo>
                    <a:cubicBezTo>
                      <a:pt x="4804" y="0"/>
                      <a:pt x="5257" y="0"/>
                      <a:pt x="5937" y="0"/>
                    </a:cubicBezTo>
                    <a:cubicBezTo>
                      <a:pt x="10015" y="680"/>
                      <a:pt x="12960" y="4531"/>
                      <a:pt x="12280" y="8609"/>
                    </a:cubicBezTo>
                    <a:cubicBezTo>
                      <a:pt x="11827" y="11101"/>
                      <a:pt x="10241" y="13141"/>
                      <a:pt x="8202" y="14273"/>
                    </a:cubicBezTo>
                    <a:cubicBezTo>
                      <a:pt x="7523" y="14273"/>
                      <a:pt x="7069" y="14273"/>
                      <a:pt x="6390" y="14273"/>
                    </a:cubicBezTo>
                    <a:cubicBezTo>
                      <a:pt x="2538" y="13594"/>
                      <a:pt x="-407" y="9742"/>
                      <a:pt x="46" y="5664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43" name="Graphic 7"/>
            <p:cNvGrpSpPr/>
            <p:nvPr/>
          </p:nvGrpSpPr>
          <p:grpSpPr>
            <a:xfrm>
              <a:off x="5425231" y="1970843"/>
              <a:ext cx="399196" cy="151341"/>
              <a:chOff x="5425231" y="1970843"/>
              <a:chExt cx="399196" cy="151341"/>
            </a:xfrm>
            <a:solidFill>
              <a:srgbClr val="FFDB78"/>
            </a:solidFill>
          </p:grpSpPr>
          <p:sp>
            <p:nvSpPr>
              <p:cNvPr id="44" name="Freeform: Shape 43"/>
              <p:cNvSpPr/>
              <p:nvPr/>
            </p:nvSpPr>
            <p:spPr>
              <a:xfrm>
                <a:off x="5425231" y="1970843"/>
                <a:ext cx="221574" cy="151341"/>
              </a:xfrm>
              <a:custGeom>
                <a:avLst/>
                <a:gdLst>
                  <a:gd name="connsiteX0" fmla="*/ 118490 w 221574"/>
                  <a:gd name="connsiteY0" fmla="*/ 41460 h 151341"/>
                  <a:gd name="connsiteX1" fmla="*/ 57773 w 221574"/>
                  <a:gd name="connsiteY1" fmla="*/ 0 h 151341"/>
                  <a:gd name="connsiteX2" fmla="*/ 0 w 221574"/>
                  <a:gd name="connsiteY2" fmla="*/ 19711 h 151341"/>
                  <a:gd name="connsiteX3" fmla="*/ 135709 w 221574"/>
                  <a:gd name="connsiteY3" fmla="*/ 151341 h 151341"/>
                  <a:gd name="connsiteX4" fmla="*/ 221575 w 221574"/>
                  <a:gd name="connsiteY4" fmla="*/ 151341 h 151341"/>
                  <a:gd name="connsiteX5" fmla="*/ 118490 w 221574"/>
                  <a:gd name="connsiteY5" fmla="*/ 41460 h 151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21574" h="151341">
                    <a:moveTo>
                      <a:pt x="118490" y="41460"/>
                    </a:moveTo>
                    <a:cubicBezTo>
                      <a:pt x="81335" y="35570"/>
                      <a:pt x="57773" y="0"/>
                      <a:pt x="57773" y="0"/>
                    </a:cubicBezTo>
                    <a:lnTo>
                      <a:pt x="0" y="19711"/>
                    </a:lnTo>
                    <a:lnTo>
                      <a:pt x="135709" y="151341"/>
                    </a:lnTo>
                    <a:lnTo>
                      <a:pt x="221575" y="151341"/>
                    </a:lnTo>
                    <a:cubicBezTo>
                      <a:pt x="185099" y="98553"/>
                      <a:pt x="142052" y="60265"/>
                      <a:pt x="118490" y="41460"/>
                    </a:cubicBezTo>
                    <a:close/>
                  </a:path>
                </a:pathLst>
              </a:custGeom>
              <a:solidFill>
                <a:srgbClr val="FFDB78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: Shape 44"/>
              <p:cNvSpPr/>
              <p:nvPr/>
            </p:nvSpPr>
            <p:spPr>
              <a:xfrm>
                <a:off x="5543721" y="2012077"/>
                <a:ext cx="280706" cy="109881"/>
              </a:xfrm>
              <a:custGeom>
                <a:avLst/>
                <a:gdLst>
                  <a:gd name="connsiteX0" fmla="*/ 237887 w 280706"/>
                  <a:gd name="connsiteY0" fmla="*/ 51655 h 109881"/>
                  <a:gd name="connsiteX1" fmla="*/ 142732 w 280706"/>
                  <a:gd name="connsiteY1" fmla="*/ 906 h 109881"/>
                  <a:gd name="connsiteX2" fmla="*/ 10422 w 280706"/>
                  <a:gd name="connsiteY2" fmla="*/ 906 h 109881"/>
                  <a:gd name="connsiteX3" fmla="*/ 0 w 280706"/>
                  <a:gd name="connsiteY3" fmla="*/ 0 h 109881"/>
                  <a:gd name="connsiteX4" fmla="*/ 103084 w 280706"/>
                  <a:gd name="connsiteY4" fmla="*/ 109881 h 109881"/>
                  <a:gd name="connsiteX5" fmla="*/ 280707 w 280706"/>
                  <a:gd name="connsiteY5" fmla="*/ 109881 h 109881"/>
                  <a:gd name="connsiteX6" fmla="*/ 237887 w 280706"/>
                  <a:gd name="connsiteY6" fmla="*/ 51655 h 109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80706" h="109881">
                    <a:moveTo>
                      <a:pt x="237887" y="51655"/>
                    </a:moveTo>
                    <a:cubicBezTo>
                      <a:pt x="206848" y="3172"/>
                      <a:pt x="142732" y="906"/>
                      <a:pt x="142732" y="906"/>
                    </a:cubicBezTo>
                    <a:lnTo>
                      <a:pt x="10422" y="906"/>
                    </a:lnTo>
                    <a:cubicBezTo>
                      <a:pt x="6797" y="906"/>
                      <a:pt x="3398" y="453"/>
                      <a:pt x="0" y="0"/>
                    </a:cubicBezTo>
                    <a:cubicBezTo>
                      <a:pt x="23562" y="18804"/>
                      <a:pt x="66835" y="57093"/>
                      <a:pt x="103084" y="109881"/>
                    </a:cubicBezTo>
                    <a:lnTo>
                      <a:pt x="280707" y="109881"/>
                    </a:lnTo>
                    <a:lnTo>
                      <a:pt x="237887" y="51655"/>
                    </a:lnTo>
                    <a:close/>
                  </a:path>
                </a:pathLst>
              </a:custGeom>
              <a:solidFill>
                <a:srgbClr val="FFDB78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6" name="Freeform: Shape 45"/>
            <p:cNvSpPr/>
            <p:nvPr/>
          </p:nvSpPr>
          <p:spPr>
            <a:xfrm>
              <a:off x="5031925" y="1848274"/>
              <a:ext cx="612388" cy="301326"/>
            </a:xfrm>
            <a:custGeom>
              <a:avLst/>
              <a:gdLst>
                <a:gd name="connsiteX0" fmla="*/ 509078 w 612388"/>
                <a:gd name="connsiteY0" fmla="*/ 224293 h 301326"/>
                <a:gd name="connsiteX1" fmla="*/ 363854 w 612388"/>
                <a:gd name="connsiteY1" fmla="*/ 19484 h 301326"/>
                <a:gd name="connsiteX2" fmla="*/ 324886 w 612388"/>
                <a:gd name="connsiteY2" fmla="*/ 2266 h 301326"/>
                <a:gd name="connsiteX3" fmla="*/ 306081 w 612388"/>
                <a:gd name="connsiteY3" fmla="*/ 0 h 301326"/>
                <a:gd name="connsiteX4" fmla="*/ 287277 w 612388"/>
                <a:gd name="connsiteY4" fmla="*/ 2266 h 301326"/>
                <a:gd name="connsiteX5" fmla="*/ 103084 w 612388"/>
                <a:gd name="connsiteY5" fmla="*/ 224293 h 301326"/>
                <a:gd name="connsiteX6" fmla="*/ 0 w 612388"/>
                <a:gd name="connsiteY6" fmla="*/ 301323 h 301326"/>
                <a:gd name="connsiteX7" fmla="*/ 160630 w 612388"/>
                <a:gd name="connsiteY7" fmla="*/ 301323 h 301326"/>
                <a:gd name="connsiteX8" fmla="*/ 612389 w 612388"/>
                <a:gd name="connsiteY8" fmla="*/ 301323 h 301326"/>
                <a:gd name="connsiteX9" fmla="*/ 509078 w 612388"/>
                <a:gd name="connsiteY9" fmla="*/ 224293 h 30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2388" h="301326">
                  <a:moveTo>
                    <a:pt x="509078" y="224293"/>
                  </a:moveTo>
                  <a:cubicBezTo>
                    <a:pt x="468297" y="162443"/>
                    <a:pt x="431821" y="62757"/>
                    <a:pt x="363854" y="19484"/>
                  </a:cubicBezTo>
                  <a:cubicBezTo>
                    <a:pt x="351846" y="11781"/>
                    <a:pt x="338932" y="5891"/>
                    <a:pt x="324886" y="2266"/>
                  </a:cubicBezTo>
                  <a:cubicBezTo>
                    <a:pt x="318542" y="680"/>
                    <a:pt x="312425" y="227"/>
                    <a:pt x="306081" y="0"/>
                  </a:cubicBezTo>
                  <a:cubicBezTo>
                    <a:pt x="299511" y="227"/>
                    <a:pt x="293394" y="680"/>
                    <a:pt x="287277" y="2266"/>
                  </a:cubicBezTo>
                  <a:cubicBezTo>
                    <a:pt x="193028" y="26507"/>
                    <a:pt x="150888" y="151794"/>
                    <a:pt x="103084" y="224293"/>
                  </a:cubicBezTo>
                  <a:cubicBezTo>
                    <a:pt x="87678" y="247402"/>
                    <a:pt x="32851" y="301550"/>
                    <a:pt x="0" y="301323"/>
                  </a:cubicBezTo>
                  <a:lnTo>
                    <a:pt x="160630" y="301323"/>
                  </a:lnTo>
                  <a:lnTo>
                    <a:pt x="612389" y="301323"/>
                  </a:lnTo>
                  <a:cubicBezTo>
                    <a:pt x="579311" y="301777"/>
                    <a:pt x="524484" y="247629"/>
                    <a:pt x="509078" y="224293"/>
                  </a:cubicBezTo>
                  <a:close/>
                </a:path>
              </a:pathLst>
            </a:custGeom>
            <a:solidFill>
              <a:srgbClr val="F0C858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: Shape 46"/>
            <p:cNvSpPr/>
            <p:nvPr/>
          </p:nvSpPr>
          <p:spPr>
            <a:xfrm>
              <a:off x="5825561" y="2176332"/>
              <a:ext cx="368384" cy="106256"/>
            </a:xfrm>
            <a:custGeom>
              <a:avLst/>
              <a:gdLst>
                <a:gd name="connsiteX0" fmla="*/ 0 w 368384"/>
                <a:gd name="connsiteY0" fmla="*/ 106256 h 106256"/>
                <a:gd name="connsiteX1" fmla="*/ 0 w 368384"/>
                <a:gd name="connsiteY1" fmla="*/ 54374 h 106256"/>
                <a:gd name="connsiteX2" fmla="*/ 54374 w 368384"/>
                <a:gd name="connsiteY2" fmla="*/ 0 h 106256"/>
                <a:gd name="connsiteX3" fmla="*/ 314011 w 368384"/>
                <a:gd name="connsiteY3" fmla="*/ 0 h 106256"/>
                <a:gd name="connsiteX4" fmla="*/ 368385 w 368384"/>
                <a:gd name="connsiteY4" fmla="*/ 54374 h 106256"/>
                <a:gd name="connsiteX5" fmla="*/ 368385 w 368384"/>
                <a:gd name="connsiteY5" fmla="*/ 106256 h 106256"/>
                <a:gd name="connsiteX6" fmla="*/ 0 w 368384"/>
                <a:gd name="connsiteY6" fmla="*/ 106256 h 106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8384" h="106256">
                  <a:moveTo>
                    <a:pt x="0" y="106256"/>
                  </a:moveTo>
                  <a:lnTo>
                    <a:pt x="0" y="54374"/>
                  </a:lnTo>
                  <a:cubicBezTo>
                    <a:pt x="0" y="24242"/>
                    <a:pt x="24468" y="0"/>
                    <a:pt x="54374" y="0"/>
                  </a:cubicBezTo>
                  <a:lnTo>
                    <a:pt x="314011" y="0"/>
                  </a:lnTo>
                  <a:cubicBezTo>
                    <a:pt x="344143" y="0"/>
                    <a:pt x="368385" y="24468"/>
                    <a:pt x="368385" y="54374"/>
                  </a:cubicBezTo>
                  <a:lnTo>
                    <a:pt x="368385" y="106256"/>
                  </a:lnTo>
                  <a:lnTo>
                    <a:pt x="0" y="106256"/>
                  </a:lnTo>
                  <a:close/>
                </a:path>
              </a:pathLst>
            </a:custGeom>
            <a:solidFill>
              <a:srgbClr val="F0C858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48" name="Graphic 7"/>
            <p:cNvGrpSpPr/>
            <p:nvPr/>
          </p:nvGrpSpPr>
          <p:grpSpPr>
            <a:xfrm>
              <a:off x="5320787" y="1944788"/>
              <a:ext cx="134122" cy="271870"/>
              <a:chOff x="5320787" y="1944788"/>
              <a:chExt cx="134122" cy="271870"/>
            </a:xfrm>
          </p:grpSpPr>
          <p:sp>
            <p:nvSpPr>
              <p:cNvPr id="49" name="Freeform: Shape 48"/>
              <p:cNvSpPr/>
              <p:nvPr/>
            </p:nvSpPr>
            <p:spPr>
              <a:xfrm>
                <a:off x="5325318" y="2004373"/>
                <a:ext cx="63663" cy="212285"/>
              </a:xfrm>
              <a:custGeom>
                <a:avLst/>
                <a:gdLst>
                  <a:gd name="connsiteX0" fmla="*/ 680 w 63663"/>
                  <a:gd name="connsiteY0" fmla="*/ 202997 h 212285"/>
                  <a:gd name="connsiteX1" fmla="*/ 906 w 63663"/>
                  <a:gd name="connsiteY1" fmla="*/ 198013 h 212285"/>
                  <a:gd name="connsiteX2" fmla="*/ 1586 w 63663"/>
                  <a:gd name="connsiteY2" fmla="*/ 187138 h 212285"/>
                  <a:gd name="connsiteX3" fmla="*/ 2039 w 63663"/>
                  <a:gd name="connsiteY3" fmla="*/ 182153 h 212285"/>
                  <a:gd name="connsiteX4" fmla="*/ 2945 w 63663"/>
                  <a:gd name="connsiteY4" fmla="*/ 171505 h 212285"/>
                  <a:gd name="connsiteX5" fmla="*/ 3398 w 63663"/>
                  <a:gd name="connsiteY5" fmla="*/ 166521 h 212285"/>
                  <a:gd name="connsiteX6" fmla="*/ 4531 w 63663"/>
                  <a:gd name="connsiteY6" fmla="*/ 155419 h 212285"/>
                  <a:gd name="connsiteX7" fmla="*/ 5211 w 63663"/>
                  <a:gd name="connsiteY7" fmla="*/ 150435 h 212285"/>
                  <a:gd name="connsiteX8" fmla="*/ 6570 w 63663"/>
                  <a:gd name="connsiteY8" fmla="*/ 140920 h 212285"/>
                  <a:gd name="connsiteX9" fmla="*/ 7250 w 63663"/>
                  <a:gd name="connsiteY9" fmla="*/ 135935 h 212285"/>
                  <a:gd name="connsiteX10" fmla="*/ 8836 w 63663"/>
                  <a:gd name="connsiteY10" fmla="*/ 126420 h 212285"/>
                  <a:gd name="connsiteX11" fmla="*/ 9742 w 63663"/>
                  <a:gd name="connsiteY11" fmla="*/ 121662 h 212285"/>
                  <a:gd name="connsiteX12" fmla="*/ 11328 w 63663"/>
                  <a:gd name="connsiteY12" fmla="*/ 112826 h 212285"/>
                  <a:gd name="connsiteX13" fmla="*/ 12234 w 63663"/>
                  <a:gd name="connsiteY13" fmla="*/ 108069 h 212285"/>
                  <a:gd name="connsiteX14" fmla="*/ 14500 w 63663"/>
                  <a:gd name="connsiteY14" fmla="*/ 98100 h 212285"/>
                  <a:gd name="connsiteX15" fmla="*/ 15633 w 63663"/>
                  <a:gd name="connsiteY15" fmla="*/ 93342 h 212285"/>
                  <a:gd name="connsiteX16" fmla="*/ 18125 w 63663"/>
                  <a:gd name="connsiteY16" fmla="*/ 83827 h 212285"/>
                  <a:gd name="connsiteX17" fmla="*/ 19484 w 63663"/>
                  <a:gd name="connsiteY17" fmla="*/ 79069 h 212285"/>
                  <a:gd name="connsiteX18" fmla="*/ 22203 w 63663"/>
                  <a:gd name="connsiteY18" fmla="*/ 69780 h 212285"/>
                  <a:gd name="connsiteX19" fmla="*/ 23562 w 63663"/>
                  <a:gd name="connsiteY19" fmla="*/ 65249 h 212285"/>
                  <a:gd name="connsiteX20" fmla="*/ 26507 w 63663"/>
                  <a:gd name="connsiteY20" fmla="*/ 56413 h 212285"/>
                  <a:gd name="connsiteX21" fmla="*/ 28093 w 63663"/>
                  <a:gd name="connsiteY21" fmla="*/ 51882 h 212285"/>
                  <a:gd name="connsiteX22" fmla="*/ 31265 w 63663"/>
                  <a:gd name="connsiteY22" fmla="*/ 43952 h 212285"/>
                  <a:gd name="connsiteX23" fmla="*/ 33078 w 63663"/>
                  <a:gd name="connsiteY23" fmla="*/ 39421 h 212285"/>
                  <a:gd name="connsiteX24" fmla="*/ 36929 w 63663"/>
                  <a:gd name="connsiteY24" fmla="*/ 30812 h 212285"/>
                  <a:gd name="connsiteX25" fmla="*/ 38968 w 63663"/>
                  <a:gd name="connsiteY25" fmla="*/ 26507 h 212285"/>
                  <a:gd name="connsiteX26" fmla="*/ 43273 w 63663"/>
                  <a:gd name="connsiteY26" fmla="*/ 18351 h 212285"/>
                  <a:gd name="connsiteX27" fmla="*/ 45538 w 63663"/>
                  <a:gd name="connsiteY27" fmla="*/ 14273 h 212285"/>
                  <a:gd name="connsiteX28" fmla="*/ 55280 w 63663"/>
                  <a:gd name="connsiteY28" fmla="*/ 0 h 212285"/>
                  <a:gd name="connsiteX29" fmla="*/ 63663 w 63663"/>
                  <a:gd name="connsiteY29" fmla="*/ 7250 h 212285"/>
                  <a:gd name="connsiteX30" fmla="*/ 53694 w 63663"/>
                  <a:gd name="connsiteY30" fmla="*/ 22882 h 212285"/>
                  <a:gd name="connsiteX31" fmla="*/ 51429 w 63663"/>
                  <a:gd name="connsiteY31" fmla="*/ 26961 h 212285"/>
                  <a:gd name="connsiteX32" fmla="*/ 47577 w 63663"/>
                  <a:gd name="connsiteY32" fmla="*/ 34890 h 212285"/>
                  <a:gd name="connsiteX33" fmla="*/ 45538 w 63663"/>
                  <a:gd name="connsiteY33" fmla="*/ 39195 h 212285"/>
                  <a:gd name="connsiteX34" fmla="*/ 41913 w 63663"/>
                  <a:gd name="connsiteY34" fmla="*/ 48031 h 212285"/>
                  <a:gd name="connsiteX35" fmla="*/ 40101 w 63663"/>
                  <a:gd name="connsiteY35" fmla="*/ 52562 h 212285"/>
                  <a:gd name="connsiteX36" fmla="*/ 37156 w 63663"/>
                  <a:gd name="connsiteY36" fmla="*/ 60491 h 212285"/>
                  <a:gd name="connsiteX37" fmla="*/ 35570 w 63663"/>
                  <a:gd name="connsiteY37" fmla="*/ 65022 h 212285"/>
                  <a:gd name="connsiteX38" fmla="*/ 32851 w 63663"/>
                  <a:gd name="connsiteY38" fmla="*/ 73632 h 212285"/>
                  <a:gd name="connsiteX39" fmla="*/ 31492 w 63663"/>
                  <a:gd name="connsiteY39" fmla="*/ 78389 h 212285"/>
                  <a:gd name="connsiteX40" fmla="*/ 29000 w 63663"/>
                  <a:gd name="connsiteY40" fmla="*/ 87225 h 212285"/>
                  <a:gd name="connsiteX41" fmla="*/ 27867 w 63663"/>
                  <a:gd name="connsiteY41" fmla="*/ 91983 h 212285"/>
                  <a:gd name="connsiteX42" fmla="*/ 25601 w 63663"/>
                  <a:gd name="connsiteY42" fmla="*/ 101045 h 212285"/>
                  <a:gd name="connsiteX43" fmla="*/ 24468 w 63663"/>
                  <a:gd name="connsiteY43" fmla="*/ 105803 h 212285"/>
                  <a:gd name="connsiteX44" fmla="*/ 22429 w 63663"/>
                  <a:gd name="connsiteY44" fmla="*/ 115545 h 212285"/>
                  <a:gd name="connsiteX45" fmla="*/ 21523 w 63663"/>
                  <a:gd name="connsiteY45" fmla="*/ 120303 h 212285"/>
                  <a:gd name="connsiteX46" fmla="*/ 19937 w 63663"/>
                  <a:gd name="connsiteY46" fmla="*/ 128685 h 212285"/>
                  <a:gd name="connsiteX47" fmla="*/ 19031 w 63663"/>
                  <a:gd name="connsiteY47" fmla="*/ 133443 h 212285"/>
                  <a:gd name="connsiteX48" fmla="*/ 17672 w 63663"/>
                  <a:gd name="connsiteY48" fmla="*/ 142959 h 212285"/>
                  <a:gd name="connsiteX49" fmla="*/ 16992 w 63663"/>
                  <a:gd name="connsiteY49" fmla="*/ 147943 h 212285"/>
                  <a:gd name="connsiteX50" fmla="*/ 15859 w 63663"/>
                  <a:gd name="connsiteY50" fmla="*/ 157458 h 212285"/>
                  <a:gd name="connsiteX51" fmla="*/ 15179 w 63663"/>
                  <a:gd name="connsiteY51" fmla="*/ 162443 h 212285"/>
                  <a:gd name="connsiteX52" fmla="*/ 14047 w 63663"/>
                  <a:gd name="connsiteY52" fmla="*/ 173091 h 212285"/>
                  <a:gd name="connsiteX53" fmla="*/ 13594 w 63663"/>
                  <a:gd name="connsiteY53" fmla="*/ 178075 h 212285"/>
                  <a:gd name="connsiteX54" fmla="*/ 12687 w 63663"/>
                  <a:gd name="connsiteY54" fmla="*/ 188724 h 212285"/>
                  <a:gd name="connsiteX55" fmla="*/ 12234 w 63663"/>
                  <a:gd name="connsiteY55" fmla="*/ 193708 h 212285"/>
                  <a:gd name="connsiteX56" fmla="*/ 11555 w 63663"/>
                  <a:gd name="connsiteY56" fmla="*/ 204583 h 212285"/>
                  <a:gd name="connsiteX57" fmla="*/ 11328 w 63663"/>
                  <a:gd name="connsiteY57" fmla="*/ 209567 h 212285"/>
                  <a:gd name="connsiteX58" fmla="*/ 11101 w 63663"/>
                  <a:gd name="connsiteY58" fmla="*/ 212286 h 212285"/>
                  <a:gd name="connsiteX59" fmla="*/ 0 w 63663"/>
                  <a:gd name="connsiteY59" fmla="*/ 211833 h 212285"/>
                  <a:gd name="connsiteX60" fmla="*/ 680 w 63663"/>
                  <a:gd name="connsiteY60" fmla="*/ 202997 h 21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63663" h="212285">
                    <a:moveTo>
                      <a:pt x="680" y="202997"/>
                    </a:moveTo>
                    <a:cubicBezTo>
                      <a:pt x="680" y="201411"/>
                      <a:pt x="906" y="199598"/>
                      <a:pt x="906" y="198013"/>
                    </a:cubicBezTo>
                    <a:cubicBezTo>
                      <a:pt x="1133" y="194388"/>
                      <a:pt x="1359" y="190763"/>
                      <a:pt x="1586" y="187138"/>
                    </a:cubicBezTo>
                    <a:cubicBezTo>
                      <a:pt x="1812" y="185552"/>
                      <a:pt x="1812" y="183739"/>
                      <a:pt x="2039" y="182153"/>
                    </a:cubicBezTo>
                    <a:cubicBezTo>
                      <a:pt x="2266" y="178528"/>
                      <a:pt x="2719" y="174904"/>
                      <a:pt x="2945" y="171505"/>
                    </a:cubicBezTo>
                    <a:cubicBezTo>
                      <a:pt x="3172" y="169919"/>
                      <a:pt x="3172" y="168107"/>
                      <a:pt x="3398" y="166521"/>
                    </a:cubicBezTo>
                    <a:cubicBezTo>
                      <a:pt x="3852" y="162669"/>
                      <a:pt x="4078" y="159044"/>
                      <a:pt x="4531" y="155419"/>
                    </a:cubicBezTo>
                    <a:cubicBezTo>
                      <a:pt x="4758" y="153834"/>
                      <a:pt x="4984" y="152021"/>
                      <a:pt x="5211" y="150435"/>
                    </a:cubicBezTo>
                    <a:cubicBezTo>
                      <a:pt x="5664" y="147263"/>
                      <a:pt x="6117" y="144091"/>
                      <a:pt x="6570" y="140920"/>
                    </a:cubicBezTo>
                    <a:cubicBezTo>
                      <a:pt x="6797" y="139334"/>
                      <a:pt x="7023" y="137748"/>
                      <a:pt x="7250" y="135935"/>
                    </a:cubicBezTo>
                    <a:cubicBezTo>
                      <a:pt x="7703" y="132763"/>
                      <a:pt x="8156" y="129592"/>
                      <a:pt x="8836" y="126420"/>
                    </a:cubicBezTo>
                    <a:cubicBezTo>
                      <a:pt x="9062" y="124834"/>
                      <a:pt x="9289" y="123248"/>
                      <a:pt x="9742" y="121662"/>
                    </a:cubicBezTo>
                    <a:cubicBezTo>
                      <a:pt x="10195" y="118717"/>
                      <a:pt x="10875" y="115772"/>
                      <a:pt x="11328" y="112826"/>
                    </a:cubicBezTo>
                    <a:cubicBezTo>
                      <a:pt x="11555" y="111240"/>
                      <a:pt x="12008" y="109655"/>
                      <a:pt x="12234" y="108069"/>
                    </a:cubicBezTo>
                    <a:cubicBezTo>
                      <a:pt x="12914" y="104670"/>
                      <a:pt x="13594" y="101272"/>
                      <a:pt x="14500" y="98100"/>
                    </a:cubicBezTo>
                    <a:cubicBezTo>
                      <a:pt x="14953" y="96514"/>
                      <a:pt x="15179" y="94928"/>
                      <a:pt x="15633" y="93342"/>
                    </a:cubicBezTo>
                    <a:cubicBezTo>
                      <a:pt x="16312" y="90170"/>
                      <a:pt x="17218" y="86999"/>
                      <a:pt x="18125" y="83827"/>
                    </a:cubicBezTo>
                    <a:cubicBezTo>
                      <a:pt x="18578" y="82241"/>
                      <a:pt x="19031" y="80655"/>
                      <a:pt x="19484" y="79069"/>
                    </a:cubicBezTo>
                    <a:cubicBezTo>
                      <a:pt x="20390" y="75897"/>
                      <a:pt x="21297" y="72725"/>
                      <a:pt x="22203" y="69780"/>
                    </a:cubicBezTo>
                    <a:cubicBezTo>
                      <a:pt x="22656" y="68194"/>
                      <a:pt x="23109" y="66608"/>
                      <a:pt x="23562" y="65249"/>
                    </a:cubicBezTo>
                    <a:cubicBezTo>
                      <a:pt x="24468" y="62077"/>
                      <a:pt x="25601" y="59132"/>
                      <a:pt x="26507" y="56413"/>
                    </a:cubicBezTo>
                    <a:cubicBezTo>
                      <a:pt x="26961" y="54827"/>
                      <a:pt x="27640" y="53241"/>
                      <a:pt x="28093" y="51882"/>
                    </a:cubicBezTo>
                    <a:cubicBezTo>
                      <a:pt x="29226" y="49163"/>
                      <a:pt x="30132" y="46445"/>
                      <a:pt x="31265" y="43952"/>
                    </a:cubicBezTo>
                    <a:cubicBezTo>
                      <a:pt x="31945" y="42367"/>
                      <a:pt x="32398" y="41007"/>
                      <a:pt x="33078" y="39421"/>
                    </a:cubicBezTo>
                    <a:cubicBezTo>
                      <a:pt x="34437" y="36249"/>
                      <a:pt x="35570" y="33531"/>
                      <a:pt x="36929" y="30812"/>
                    </a:cubicBezTo>
                    <a:cubicBezTo>
                      <a:pt x="37609" y="29453"/>
                      <a:pt x="38288" y="27867"/>
                      <a:pt x="38968" y="26507"/>
                    </a:cubicBezTo>
                    <a:cubicBezTo>
                      <a:pt x="40554" y="23562"/>
                      <a:pt x="41913" y="20843"/>
                      <a:pt x="43273" y="18351"/>
                    </a:cubicBezTo>
                    <a:cubicBezTo>
                      <a:pt x="44179" y="16992"/>
                      <a:pt x="44859" y="15633"/>
                      <a:pt x="45538" y="14273"/>
                    </a:cubicBezTo>
                    <a:cubicBezTo>
                      <a:pt x="50976" y="4984"/>
                      <a:pt x="54827" y="453"/>
                      <a:pt x="55280" y="0"/>
                    </a:cubicBezTo>
                    <a:lnTo>
                      <a:pt x="63663" y="7250"/>
                    </a:lnTo>
                    <a:cubicBezTo>
                      <a:pt x="63437" y="7476"/>
                      <a:pt x="59358" y="12234"/>
                      <a:pt x="53694" y="22882"/>
                    </a:cubicBezTo>
                    <a:cubicBezTo>
                      <a:pt x="53015" y="24242"/>
                      <a:pt x="52335" y="25601"/>
                      <a:pt x="51429" y="26961"/>
                    </a:cubicBezTo>
                    <a:cubicBezTo>
                      <a:pt x="50296" y="29453"/>
                      <a:pt x="48937" y="31945"/>
                      <a:pt x="47577" y="34890"/>
                    </a:cubicBezTo>
                    <a:cubicBezTo>
                      <a:pt x="46898" y="36249"/>
                      <a:pt x="46218" y="37609"/>
                      <a:pt x="45538" y="39195"/>
                    </a:cubicBezTo>
                    <a:cubicBezTo>
                      <a:pt x="44406" y="41913"/>
                      <a:pt x="43046" y="44859"/>
                      <a:pt x="41913" y="48031"/>
                    </a:cubicBezTo>
                    <a:cubicBezTo>
                      <a:pt x="41234" y="49390"/>
                      <a:pt x="40781" y="50976"/>
                      <a:pt x="40101" y="52562"/>
                    </a:cubicBezTo>
                    <a:cubicBezTo>
                      <a:pt x="39195" y="55054"/>
                      <a:pt x="38288" y="57773"/>
                      <a:pt x="37156" y="60491"/>
                    </a:cubicBezTo>
                    <a:cubicBezTo>
                      <a:pt x="36703" y="62077"/>
                      <a:pt x="36023" y="63437"/>
                      <a:pt x="35570" y="65022"/>
                    </a:cubicBezTo>
                    <a:cubicBezTo>
                      <a:pt x="34664" y="67741"/>
                      <a:pt x="33757" y="70686"/>
                      <a:pt x="32851" y="73632"/>
                    </a:cubicBezTo>
                    <a:cubicBezTo>
                      <a:pt x="32398" y="75218"/>
                      <a:pt x="31945" y="76804"/>
                      <a:pt x="31492" y="78389"/>
                    </a:cubicBezTo>
                    <a:cubicBezTo>
                      <a:pt x="30585" y="81335"/>
                      <a:pt x="29906" y="84280"/>
                      <a:pt x="29000" y="87225"/>
                    </a:cubicBezTo>
                    <a:cubicBezTo>
                      <a:pt x="28546" y="88811"/>
                      <a:pt x="28093" y="90397"/>
                      <a:pt x="27867" y="91983"/>
                    </a:cubicBezTo>
                    <a:cubicBezTo>
                      <a:pt x="27187" y="94928"/>
                      <a:pt x="26281" y="97873"/>
                      <a:pt x="25601" y="101045"/>
                    </a:cubicBezTo>
                    <a:cubicBezTo>
                      <a:pt x="25148" y="102631"/>
                      <a:pt x="24921" y="104217"/>
                      <a:pt x="24468" y="105803"/>
                    </a:cubicBezTo>
                    <a:cubicBezTo>
                      <a:pt x="23789" y="108975"/>
                      <a:pt x="23109" y="112147"/>
                      <a:pt x="22429" y="115545"/>
                    </a:cubicBezTo>
                    <a:cubicBezTo>
                      <a:pt x="22203" y="117131"/>
                      <a:pt x="21750" y="118717"/>
                      <a:pt x="21523" y="120303"/>
                    </a:cubicBezTo>
                    <a:cubicBezTo>
                      <a:pt x="21070" y="123021"/>
                      <a:pt x="20390" y="125967"/>
                      <a:pt x="19937" y="128685"/>
                    </a:cubicBezTo>
                    <a:cubicBezTo>
                      <a:pt x="19711" y="130271"/>
                      <a:pt x="19484" y="131857"/>
                      <a:pt x="19031" y="133443"/>
                    </a:cubicBezTo>
                    <a:cubicBezTo>
                      <a:pt x="18578" y="136615"/>
                      <a:pt x="18125" y="139787"/>
                      <a:pt x="17672" y="142959"/>
                    </a:cubicBezTo>
                    <a:cubicBezTo>
                      <a:pt x="17445" y="144545"/>
                      <a:pt x="17218" y="146131"/>
                      <a:pt x="16992" y="147943"/>
                    </a:cubicBezTo>
                    <a:cubicBezTo>
                      <a:pt x="16539" y="151115"/>
                      <a:pt x="16086" y="154287"/>
                      <a:pt x="15859" y="157458"/>
                    </a:cubicBezTo>
                    <a:cubicBezTo>
                      <a:pt x="15633" y="159044"/>
                      <a:pt x="15406" y="160630"/>
                      <a:pt x="15179" y="162443"/>
                    </a:cubicBezTo>
                    <a:cubicBezTo>
                      <a:pt x="14726" y="166068"/>
                      <a:pt x="14500" y="169466"/>
                      <a:pt x="14047" y="173091"/>
                    </a:cubicBezTo>
                    <a:cubicBezTo>
                      <a:pt x="13820" y="174677"/>
                      <a:pt x="13820" y="176489"/>
                      <a:pt x="13594" y="178075"/>
                    </a:cubicBezTo>
                    <a:cubicBezTo>
                      <a:pt x="13367" y="181700"/>
                      <a:pt x="12914" y="185099"/>
                      <a:pt x="12687" y="188724"/>
                    </a:cubicBezTo>
                    <a:cubicBezTo>
                      <a:pt x="12461" y="190310"/>
                      <a:pt x="12461" y="192122"/>
                      <a:pt x="12234" y="193708"/>
                    </a:cubicBezTo>
                    <a:cubicBezTo>
                      <a:pt x="12008" y="197333"/>
                      <a:pt x="11781" y="200958"/>
                      <a:pt x="11555" y="204583"/>
                    </a:cubicBezTo>
                    <a:cubicBezTo>
                      <a:pt x="11555" y="206169"/>
                      <a:pt x="11328" y="207981"/>
                      <a:pt x="11328" y="209567"/>
                    </a:cubicBezTo>
                    <a:cubicBezTo>
                      <a:pt x="11328" y="210473"/>
                      <a:pt x="11328" y="211379"/>
                      <a:pt x="11101" y="212286"/>
                    </a:cubicBezTo>
                    <a:lnTo>
                      <a:pt x="0" y="211833"/>
                    </a:lnTo>
                    <a:cubicBezTo>
                      <a:pt x="453" y="208887"/>
                      <a:pt x="453" y="205942"/>
                      <a:pt x="680" y="202997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: Shape 49"/>
              <p:cNvSpPr/>
              <p:nvPr/>
            </p:nvSpPr>
            <p:spPr>
              <a:xfrm>
                <a:off x="5320787" y="1944788"/>
                <a:ext cx="134122" cy="114865"/>
              </a:xfrm>
              <a:custGeom>
                <a:avLst/>
                <a:gdLst>
                  <a:gd name="connsiteX0" fmla="*/ 32171 w 134122"/>
                  <a:gd name="connsiteY0" fmla="*/ 19711 h 114865"/>
                  <a:gd name="connsiteX1" fmla="*/ 48937 w 134122"/>
                  <a:gd name="connsiteY1" fmla="*/ 26734 h 114865"/>
                  <a:gd name="connsiteX2" fmla="*/ 53468 w 134122"/>
                  <a:gd name="connsiteY2" fmla="*/ 30585 h 114865"/>
                  <a:gd name="connsiteX3" fmla="*/ 54148 w 134122"/>
                  <a:gd name="connsiteY3" fmla="*/ 30812 h 114865"/>
                  <a:gd name="connsiteX4" fmla="*/ 54601 w 134122"/>
                  <a:gd name="connsiteY4" fmla="*/ 30812 h 114865"/>
                  <a:gd name="connsiteX5" fmla="*/ 55507 w 134122"/>
                  <a:gd name="connsiteY5" fmla="*/ 29906 h 114865"/>
                  <a:gd name="connsiteX6" fmla="*/ 54827 w 134122"/>
                  <a:gd name="connsiteY6" fmla="*/ 2719 h 114865"/>
                  <a:gd name="connsiteX7" fmla="*/ 53921 w 134122"/>
                  <a:gd name="connsiteY7" fmla="*/ 0 h 114865"/>
                  <a:gd name="connsiteX8" fmla="*/ 56187 w 134122"/>
                  <a:gd name="connsiteY8" fmla="*/ 1812 h 114865"/>
                  <a:gd name="connsiteX9" fmla="*/ 65702 w 134122"/>
                  <a:gd name="connsiteY9" fmla="*/ 11328 h 114865"/>
                  <a:gd name="connsiteX10" fmla="*/ 73179 w 134122"/>
                  <a:gd name="connsiteY10" fmla="*/ 40101 h 114865"/>
                  <a:gd name="connsiteX11" fmla="*/ 73405 w 134122"/>
                  <a:gd name="connsiteY11" fmla="*/ 41007 h 114865"/>
                  <a:gd name="connsiteX12" fmla="*/ 73858 w 134122"/>
                  <a:gd name="connsiteY12" fmla="*/ 41460 h 114865"/>
                  <a:gd name="connsiteX13" fmla="*/ 74085 w 134122"/>
                  <a:gd name="connsiteY13" fmla="*/ 41460 h 114865"/>
                  <a:gd name="connsiteX14" fmla="*/ 75218 w 134122"/>
                  <a:gd name="connsiteY14" fmla="*/ 41007 h 114865"/>
                  <a:gd name="connsiteX15" fmla="*/ 118264 w 134122"/>
                  <a:gd name="connsiteY15" fmla="*/ 26960 h 114865"/>
                  <a:gd name="connsiteX16" fmla="*/ 120756 w 134122"/>
                  <a:gd name="connsiteY16" fmla="*/ 27414 h 114865"/>
                  <a:gd name="connsiteX17" fmla="*/ 123475 w 134122"/>
                  <a:gd name="connsiteY17" fmla="*/ 27867 h 114865"/>
                  <a:gd name="connsiteX18" fmla="*/ 120982 w 134122"/>
                  <a:gd name="connsiteY18" fmla="*/ 29000 h 114865"/>
                  <a:gd name="connsiteX19" fmla="*/ 93795 w 134122"/>
                  <a:gd name="connsiteY19" fmla="*/ 50296 h 114865"/>
                  <a:gd name="connsiteX20" fmla="*/ 93795 w 134122"/>
                  <a:gd name="connsiteY20" fmla="*/ 51429 h 114865"/>
                  <a:gd name="connsiteX21" fmla="*/ 94702 w 134122"/>
                  <a:gd name="connsiteY21" fmla="*/ 52109 h 114865"/>
                  <a:gd name="connsiteX22" fmla="*/ 112826 w 134122"/>
                  <a:gd name="connsiteY22" fmla="*/ 61171 h 114865"/>
                  <a:gd name="connsiteX23" fmla="*/ 124607 w 134122"/>
                  <a:gd name="connsiteY23" fmla="*/ 72725 h 114865"/>
                  <a:gd name="connsiteX24" fmla="*/ 133217 w 134122"/>
                  <a:gd name="connsiteY24" fmla="*/ 90170 h 114865"/>
                  <a:gd name="connsiteX25" fmla="*/ 134123 w 134122"/>
                  <a:gd name="connsiteY25" fmla="*/ 93116 h 114865"/>
                  <a:gd name="connsiteX26" fmla="*/ 131857 w 134122"/>
                  <a:gd name="connsiteY26" fmla="*/ 91077 h 114865"/>
                  <a:gd name="connsiteX27" fmla="*/ 120756 w 134122"/>
                  <a:gd name="connsiteY27" fmla="*/ 81788 h 114865"/>
                  <a:gd name="connsiteX28" fmla="*/ 94475 w 134122"/>
                  <a:gd name="connsiteY28" fmla="*/ 68421 h 114865"/>
                  <a:gd name="connsiteX29" fmla="*/ 94249 w 134122"/>
                  <a:gd name="connsiteY29" fmla="*/ 68421 h 114865"/>
                  <a:gd name="connsiteX30" fmla="*/ 93116 w 134122"/>
                  <a:gd name="connsiteY30" fmla="*/ 68874 h 114865"/>
                  <a:gd name="connsiteX31" fmla="*/ 93116 w 134122"/>
                  <a:gd name="connsiteY31" fmla="*/ 70460 h 114865"/>
                  <a:gd name="connsiteX32" fmla="*/ 93342 w 134122"/>
                  <a:gd name="connsiteY32" fmla="*/ 112826 h 114865"/>
                  <a:gd name="connsiteX33" fmla="*/ 92210 w 134122"/>
                  <a:gd name="connsiteY33" fmla="*/ 114865 h 114865"/>
                  <a:gd name="connsiteX34" fmla="*/ 91756 w 134122"/>
                  <a:gd name="connsiteY34" fmla="*/ 112600 h 114865"/>
                  <a:gd name="connsiteX35" fmla="*/ 77483 w 134122"/>
                  <a:gd name="connsiteY35" fmla="*/ 74538 h 114865"/>
                  <a:gd name="connsiteX36" fmla="*/ 70007 w 134122"/>
                  <a:gd name="connsiteY36" fmla="*/ 67061 h 114865"/>
                  <a:gd name="connsiteX37" fmla="*/ 66155 w 134122"/>
                  <a:gd name="connsiteY37" fmla="*/ 64796 h 114865"/>
                  <a:gd name="connsiteX38" fmla="*/ 49843 w 134122"/>
                  <a:gd name="connsiteY38" fmla="*/ 58905 h 114865"/>
                  <a:gd name="connsiteX39" fmla="*/ 20617 w 134122"/>
                  <a:gd name="connsiteY39" fmla="*/ 61624 h 114865"/>
                  <a:gd name="connsiteX40" fmla="*/ 19031 w 134122"/>
                  <a:gd name="connsiteY40" fmla="*/ 62077 h 114865"/>
                  <a:gd name="connsiteX41" fmla="*/ 19711 w 134122"/>
                  <a:gd name="connsiteY41" fmla="*/ 60491 h 114865"/>
                  <a:gd name="connsiteX42" fmla="*/ 40554 w 134122"/>
                  <a:gd name="connsiteY42" fmla="*/ 41234 h 114865"/>
                  <a:gd name="connsiteX43" fmla="*/ 41687 w 134122"/>
                  <a:gd name="connsiteY43" fmla="*/ 40327 h 114865"/>
                  <a:gd name="connsiteX44" fmla="*/ 41460 w 134122"/>
                  <a:gd name="connsiteY44" fmla="*/ 39195 h 114865"/>
                  <a:gd name="connsiteX45" fmla="*/ 41234 w 134122"/>
                  <a:gd name="connsiteY45" fmla="*/ 38968 h 114865"/>
                  <a:gd name="connsiteX46" fmla="*/ 40781 w 134122"/>
                  <a:gd name="connsiteY46" fmla="*/ 38515 h 114865"/>
                  <a:gd name="connsiteX47" fmla="*/ 17445 w 134122"/>
                  <a:gd name="connsiteY47" fmla="*/ 29906 h 114865"/>
                  <a:gd name="connsiteX48" fmla="*/ 3172 w 134122"/>
                  <a:gd name="connsiteY48" fmla="*/ 29453 h 114865"/>
                  <a:gd name="connsiteX49" fmla="*/ 0 w 134122"/>
                  <a:gd name="connsiteY49" fmla="*/ 29679 h 114865"/>
                  <a:gd name="connsiteX50" fmla="*/ 2719 w 134122"/>
                  <a:gd name="connsiteY50" fmla="*/ 27867 h 114865"/>
                  <a:gd name="connsiteX51" fmla="*/ 32171 w 134122"/>
                  <a:gd name="connsiteY51" fmla="*/ 19711 h 11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34122" h="114865">
                    <a:moveTo>
                      <a:pt x="32171" y="19711"/>
                    </a:moveTo>
                    <a:cubicBezTo>
                      <a:pt x="38062" y="20617"/>
                      <a:pt x="43726" y="22882"/>
                      <a:pt x="48937" y="26734"/>
                    </a:cubicBezTo>
                    <a:cubicBezTo>
                      <a:pt x="50296" y="27867"/>
                      <a:pt x="51882" y="29000"/>
                      <a:pt x="53468" y="30585"/>
                    </a:cubicBezTo>
                    <a:cubicBezTo>
                      <a:pt x="53694" y="30812"/>
                      <a:pt x="53921" y="30812"/>
                      <a:pt x="54148" y="30812"/>
                    </a:cubicBezTo>
                    <a:cubicBezTo>
                      <a:pt x="54374" y="30812"/>
                      <a:pt x="54601" y="30812"/>
                      <a:pt x="54601" y="30812"/>
                    </a:cubicBezTo>
                    <a:cubicBezTo>
                      <a:pt x="55054" y="30585"/>
                      <a:pt x="55280" y="30359"/>
                      <a:pt x="55507" y="29906"/>
                    </a:cubicBezTo>
                    <a:cubicBezTo>
                      <a:pt x="55507" y="29679"/>
                      <a:pt x="59358" y="15632"/>
                      <a:pt x="54827" y="2719"/>
                    </a:cubicBezTo>
                    <a:lnTo>
                      <a:pt x="53921" y="0"/>
                    </a:lnTo>
                    <a:lnTo>
                      <a:pt x="56187" y="1812"/>
                    </a:lnTo>
                    <a:cubicBezTo>
                      <a:pt x="59812" y="4758"/>
                      <a:pt x="62983" y="7930"/>
                      <a:pt x="65702" y="11328"/>
                    </a:cubicBezTo>
                    <a:cubicBezTo>
                      <a:pt x="72272" y="19937"/>
                      <a:pt x="74764" y="29679"/>
                      <a:pt x="73179" y="40101"/>
                    </a:cubicBezTo>
                    <a:cubicBezTo>
                      <a:pt x="73179" y="40554"/>
                      <a:pt x="73179" y="40781"/>
                      <a:pt x="73405" y="41007"/>
                    </a:cubicBezTo>
                    <a:cubicBezTo>
                      <a:pt x="73632" y="41234"/>
                      <a:pt x="73632" y="41234"/>
                      <a:pt x="73858" y="41460"/>
                    </a:cubicBezTo>
                    <a:cubicBezTo>
                      <a:pt x="73858" y="41460"/>
                      <a:pt x="74085" y="41460"/>
                      <a:pt x="74085" y="41460"/>
                    </a:cubicBezTo>
                    <a:cubicBezTo>
                      <a:pt x="74538" y="41460"/>
                      <a:pt x="74991" y="41460"/>
                      <a:pt x="75218" y="41007"/>
                    </a:cubicBezTo>
                    <a:cubicBezTo>
                      <a:pt x="75897" y="40327"/>
                      <a:pt x="91077" y="23109"/>
                      <a:pt x="118264" y="26960"/>
                    </a:cubicBezTo>
                    <a:cubicBezTo>
                      <a:pt x="119170" y="27187"/>
                      <a:pt x="119850" y="27187"/>
                      <a:pt x="120756" y="27414"/>
                    </a:cubicBezTo>
                    <a:lnTo>
                      <a:pt x="123475" y="27867"/>
                    </a:lnTo>
                    <a:lnTo>
                      <a:pt x="120982" y="29000"/>
                    </a:lnTo>
                    <a:cubicBezTo>
                      <a:pt x="112826" y="32624"/>
                      <a:pt x="98327" y="40101"/>
                      <a:pt x="93795" y="50296"/>
                    </a:cubicBezTo>
                    <a:cubicBezTo>
                      <a:pt x="93569" y="50749"/>
                      <a:pt x="93569" y="50976"/>
                      <a:pt x="93795" y="51429"/>
                    </a:cubicBezTo>
                    <a:cubicBezTo>
                      <a:pt x="94022" y="51882"/>
                      <a:pt x="94475" y="52109"/>
                      <a:pt x="94702" y="52109"/>
                    </a:cubicBezTo>
                    <a:cubicBezTo>
                      <a:pt x="94702" y="52109"/>
                      <a:pt x="103537" y="54148"/>
                      <a:pt x="112826" y="61171"/>
                    </a:cubicBezTo>
                    <a:cubicBezTo>
                      <a:pt x="117358" y="64569"/>
                      <a:pt x="121436" y="68421"/>
                      <a:pt x="124607" y="72725"/>
                    </a:cubicBezTo>
                    <a:cubicBezTo>
                      <a:pt x="128459" y="77936"/>
                      <a:pt x="131404" y="83827"/>
                      <a:pt x="133217" y="90170"/>
                    </a:cubicBezTo>
                    <a:lnTo>
                      <a:pt x="134123" y="93116"/>
                    </a:lnTo>
                    <a:lnTo>
                      <a:pt x="131857" y="91077"/>
                    </a:lnTo>
                    <a:cubicBezTo>
                      <a:pt x="128459" y="87905"/>
                      <a:pt x="124607" y="84733"/>
                      <a:pt x="120756" y="81788"/>
                    </a:cubicBezTo>
                    <a:cubicBezTo>
                      <a:pt x="111920" y="75444"/>
                      <a:pt x="103084" y="70913"/>
                      <a:pt x="94475" y="68421"/>
                    </a:cubicBezTo>
                    <a:lnTo>
                      <a:pt x="94249" y="68421"/>
                    </a:lnTo>
                    <a:cubicBezTo>
                      <a:pt x="93795" y="68421"/>
                      <a:pt x="93342" y="68647"/>
                      <a:pt x="93116" y="68874"/>
                    </a:cubicBezTo>
                    <a:cubicBezTo>
                      <a:pt x="92889" y="69327"/>
                      <a:pt x="92889" y="69780"/>
                      <a:pt x="93116" y="70460"/>
                    </a:cubicBezTo>
                    <a:cubicBezTo>
                      <a:pt x="93569" y="71366"/>
                      <a:pt x="106709" y="91077"/>
                      <a:pt x="93342" y="112826"/>
                    </a:cubicBezTo>
                    <a:lnTo>
                      <a:pt x="92210" y="114865"/>
                    </a:lnTo>
                    <a:lnTo>
                      <a:pt x="91756" y="112600"/>
                    </a:lnTo>
                    <a:cubicBezTo>
                      <a:pt x="90170" y="103537"/>
                      <a:pt x="86092" y="86319"/>
                      <a:pt x="77483" y="74538"/>
                    </a:cubicBezTo>
                    <a:cubicBezTo>
                      <a:pt x="75218" y="71593"/>
                      <a:pt x="72725" y="69100"/>
                      <a:pt x="70007" y="67061"/>
                    </a:cubicBezTo>
                    <a:cubicBezTo>
                      <a:pt x="68874" y="66155"/>
                      <a:pt x="67515" y="65475"/>
                      <a:pt x="66155" y="64796"/>
                    </a:cubicBezTo>
                    <a:cubicBezTo>
                      <a:pt x="64569" y="63663"/>
                      <a:pt x="59132" y="60265"/>
                      <a:pt x="49843" y="58905"/>
                    </a:cubicBezTo>
                    <a:cubicBezTo>
                      <a:pt x="41007" y="57546"/>
                      <a:pt x="31039" y="58452"/>
                      <a:pt x="20617" y="61624"/>
                    </a:cubicBezTo>
                    <a:lnTo>
                      <a:pt x="19031" y="62077"/>
                    </a:lnTo>
                    <a:lnTo>
                      <a:pt x="19711" y="60491"/>
                    </a:lnTo>
                    <a:cubicBezTo>
                      <a:pt x="22203" y="53468"/>
                      <a:pt x="28546" y="41913"/>
                      <a:pt x="40554" y="41234"/>
                    </a:cubicBezTo>
                    <a:cubicBezTo>
                      <a:pt x="41007" y="41234"/>
                      <a:pt x="41460" y="40781"/>
                      <a:pt x="41687" y="40327"/>
                    </a:cubicBezTo>
                    <a:cubicBezTo>
                      <a:pt x="41913" y="39874"/>
                      <a:pt x="41687" y="39421"/>
                      <a:pt x="41460" y="39195"/>
                    </a:cubicBezTo>
                    <a:cubicBezTo>
                      <a:pt x="41460" y="39195"/>
                      <a:pt x="41234" y="38968"/>
                      <a:pt x="41234" y="38968"/>
                    </a:cubicBezTo>
                    <a:lnTo>
                      <a:pt x="40781" y="38515"/>
                    </a:lnTo>
                    <a:cubicBezTo>
                      <a:pt x="38742" y="36929"/>
                      <a:pt x="30585" y="31718"/>
                      <a:pt x="17445" y="29906"/>
                    </a:cubicBezTo>
                    <a:cubicBezTo>
                      <a:pt x="12914" y="29226"/>
                      <a:pt x="8156" y="29000"/>
                      <a:pt x="3172" y="29453"/>
                    </a:cubicBezTo>
                    <a:lnTo>
                      <a:pt x="0" y="29679"/>
                    </a:lnTo>
                    <a:lnTo>
                      <a:pt x="2719" y="27867"/>
                    </a:lnTo>
                    <a:cubicBezTo>
                      <a:pt x="9062" y="23109"/>
                      <a:pt x="19937" y="17898"/>
                      <a:pt x="32171" y="19711"/>
                    </a:cubicBezTo>
                    <a:close/>
                  </a:path>
                </a:pathLst>
              </a:custGeom>
              <a:solidFill>
                <a:srgbClr val="00AB7C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: Shape 50"/>
              <p:cNvSpPr/>
              <p:nvPr/>
            </p:nvSpPr>
            <p:spPr>
              <a:xfrm>
                <a:off x="5380257" y="2001428"/>
                <a:ext cx="16654" cy="22602"/>
              </a:xfrm>
              <a:custGeom>
                <a:avLst/>
                <a:gdLst>
                  <a:gd name="connsiteX0" fmla="*/ 10311 w 16654"/>
                  <a:gd name="connsiteY0" fmla="*/ 0 h 22602"/>
                  <a:gd name="connsiteX1" fmla="*/ 4194 w 16654"/>
                  <a:gd name="connsiteY1" fmla="*/ 8383 h 22602"/>
                  <a:gd name="connsiteX2" fmla="*/ 13936 w 16654"/>
                  <a:gd name="connsiteY2" fmla="*/ 21296 h 22602"/>
                  <a:gd name="connsiteX3" fmla="*/ 16654 w 16654"/>
                  <a:gd name="connsiteY3" fmla="*/ 21296 h 22602"/>
                  <a:gd name="connsiteX4" fmla="*/ 9858 w 16654"/>
                  <a:gd name="connsiteY4" fmla="*/ 22429 h 22602"/>
                  <a:gd name="connsiteX5" fmla="*/ 116 w 16654"/>
                  <a:gd name="connsiteY5" fmla="*/ 9516 h 22602"/>
                  <a:gd name="connsiteX6" fmla="*/ 10311 w 16654"/>
                  <a:gd name="connsiteY6" fmla="*/ 0 h 22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54" h="22602">
                    <a:moveTo>
                      <a:pt x="10311" y="0"/>
                    </a:moveTo>
                    <a:cubicBezTo>
                      <a:pt x="7139" y="1586"/>
                      <a:pt x="4873" y="4758"/>
                      <a:pt x="4194" y="8383"/>
                    </a:cubicBezTo>
                    <a:cubicBezTo>
                      <a:pt x="3287" y="14500"/>
                      <a:pt x="7592" y="20390"/>
                      <a:pt x="13936" y="21296"/>
                    </a:cubicBezTo>
                    <a:cubicBezTo>
                      <a:pt x="14842" y="21523"/>
                      <a:pt x="15748" y="21523"/>
                      <a:pt x="16654" y="21296"/>
                    </a:cubicBezTo>
                    <a:cubicBezTo>
                      <a:pt x="14615" y="22429"/>
                      <a:pt x="12350" y="22882"/>
                      <a:pt x="9858" y="22429"/>
                    </a:cubicBezTo>
                    <a:cubicBezTo>
                      <a:pt x="3741" y="21523"/>
                      <a:pt x="-791" y="15859"/>
                      <a:pt x="116" y="9516"/>
                    </a:cubicBezTo>
                    <a:cubicBezTo>
                      <a:pt x="795" y="4305"/>
                      <a:pt x="5100" y="453"/>
                      <a:pt x="10311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2" name="Freeform: Shape 51"/>
              <p:cNvSpPr/>
              <p:nvPr/>
            </p:nvSpPr>
            <p:spPr>
              <a:xfrm>
                <a:off x="5384330" y="2001428"/>
                <a:ext cx="18813" cy="21296"/>
              </a:xfrm>
              <a:custGeom>
                <a:avLst/>
                <a:gdLst>
                  <a:gd name="connsiteX0" fmla="*/ 120 w 18813"/>
                  <a:gd name="connsiteY0" fmla="*/ 8383 h 21296"/>
                  <a:gd name="connsiteX1" fmla="*/ 6237 w 18813"/>
                  <a:gd name="connsiteY1" fmla="*/ 0 h 21296"/>
                  <a:gd name="connsiteX2" fmla="*/ 8956 w 18813"/>
                  <a:gd name="connsiteY2" fmla="*/ 0 h 21296"/>
                  <a:gd name="connsiteX3" fmla="*/ 18698 w 18813"/>
                  <a:gd name="connsiteY3" fmla="*/ 12914 h 21296"/>
                  <a:gd name="connsiteX4" fmla="*/ 12581 w 18813"/>
                  <a:gd name="connsiteY4" fmla="*/ 21296 h 21296"/>
                  <a:gd name="connsiteX5" fmla="*/ 9862 w 18813"/>
                  <a:gd name="connsiteY5" fmla="*/ 21296 h 21296"/>
                  <a:gd name="connsiteX6" fmla="*/ 120 w 18813"/>
                  <a:gd name="connsiteY6" fmla="*/ 8383 h 21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3" h="21296">
                    <a:moveTo>
                      <a:pt x="120" y="8383"/>
                    </a:moveTo>
                    <a:cubicBezTo>
                      <a:pt x="573" y="4531"/>
                      <a:pt x="3066" y="1586"/>
                      <a:pt x="6237" y="0"/>
                    </a:cubicBezTo>
                    <a:cubicBezTo>
                      <a:pt x="7144" y="0"/>
                      <a:pt x="8050" y="0"/>
                      <a:pt x="8956" y="0"/>
                    </a:cubicBezTo>
                    <a:cubicBezTo>
                      <a:pt x="15073" y="906"/>
                      <a:pt x="19604" y="6570"/>
                      <a:pt x="18698" y="12914"/>
                    </a:cubicBezTo>
                    <a:cubicBezTo>
                      <a:pt x="18245" y="16765"/>
                      <a:pt x="15753" y="19711"/>
                      <a:pt x="12581" y="21296"/>
                    </a:cubicBezTo>
                    <a:cubicBezTo>
                      <a:pt x="11675" y="21296"/>
                      <a:pt x="10769" y="21296"/>
                      <a:pt x="9862" y="21296"/>
                    </a:cubicBezTo>
                    <a:cubicBezTo>
                      <a:pt x="3519" y="20390"/>
                      <a:pt x="-786" y="14726"/>
                      <a:pt x="120" y="8383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: Shape 52"/>
              <p:cNvSpPr/>
              <p:nvPr/>
            </p:nvSpPr>
            <p:spPr>
              <a:xfrm>
                <a:off x="5368267" y="1997350"/>
                <a:ext cx="10972" cy="15238"/>
              </a:xfrm>
              <a:custGeom>
                <a:avLst/>
                <a:gdLst>
                  <a:gd name="connsiteX0" fmla="*/ 6895 w 10972"/>
                  <a:gd name="connsiteY0" fmla="*/ 0 h 15238"/>
                  <a:gd name="connsiteX1" fmla="*/ 2816 w 10972"/>
                  <a:gd name="connsiteY1" fmla="*/ 5664 h 15238"/>
                  <a:gd name="connsiteX2" fmla="*/ 9160 w 10972"/>
                  <a:gd name="connsiteY2" fmla="*/ 14273 h 15238"/>
                  <a:gd name="connsiteX3" fmla="*/ 10973 w 10972"/>
                  <a:gd name="connsiteY3" fmla="*/ 14273 h 15238"/>
                  <a:gd name="connsiteX4" fmla="*/ 6441 w 10972"/>
                  <a:gd name="connsiteY4" fmla="*/ 15179 h 15238"/>
                  <a:gd name="connsiteX5" fmla="*/ 98 w 10972"/>
                  <a:gd name="connsiteY5" fmla="*/ 6570 h 15238"/>
                  <a:gd name="connsiteX6" fmla="*/ 6895 w 10972"/>
                  <a:gd name="connsiteY6" fmla="*/ 0 h 15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72" h="15238">
                    <a:moveTo>
                      <a:pt x="6895" y="0"/>
                    </a:moveTo>
                    <a:cubicBezTo>
                      <a:pt x="4855" y="1133"/>
                      <a:pt x="3270" y="3172"/>
                      <a:pt x="2816" y="5664"/>
                    </a:cubicBezTo>
                    <a:cubicBezTo>
                      <a:pt x="2137" y="9742"/>
                      <a:pt x="5082" y="13594"/>
                      <a:pt x="9160" y="14273"/>
                    </a:cubicBezTo>
                    <a:cubicBezTo>
                      <a:pt x="9840" y="14273"/>
                      <a:pt x="10293" y="14273"/>
                      <a:pt x="10973" y="14273"/>
                    </a:cubicBezTo>
                    <a:cubicBezTo>
                      <a:pt x="9613" y="14953"/>
                      <a:pt x="8027" y="15406"/>
                      <a:pt x="6441" y="15179"/>
                    </a:cubicBezTo>
                    <a:cubicBezTo>
                      <a:pt x="2363" y="14500"/>
                      <a:pt x="-582" y="10648"/>
                      <a:pt x="98" y="6570"/>
                    </a:cubicBezTo>
                    <a:cubicBezTo>
                      <a:pt x="551" y="2945"/>
                      <a:pt x="3496" y="227"/>
                      <a:pt x="6895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: Shape 53"/>
              <p:cNvSpPr/>
              <p:nvPr/>
            </p:nvSpPr>
            <p:spPr>
              <a:xfrm>
                <a:off x="5371034" y="1997350"/>
                <a:ext cx="12381" cy="14273"/>
              </a:xfrm>
              <a:custGeom>
                <a:avLst/>
                <a:gdLst>
                  <a:gd name="connsiteX0" fmla="*/ 49 w 12381"/>
                  <a:gd name="connsiteY0" fmla="*/ 5664 h 14273"/>
                  <a:gd name="connsiteX1" fmla="*/ 4127 w 12381"/>
                  <a:gd name="connsiteY1" fmla="*/ 0 h 14273"/>
                  <a:gd name="connsiteX2" fmla="*/ 5940 w 12381"/>
                  <a:gd name="connsiteY2" fmla="*/ 0 h 14273"/>
                  <a:gd name="connsiteX3" fmla="*/ 12283 w 12381"/>
                  <a:gd name="connsiteY3" fmla="*/ 8609 h 14273"/>
                  <a:gd name="connsiteX4" fmla="*/ 8205 w 12381"/>
                  <a:gd name="connsiteY4" fmla="*/ 14273 h 14273"/>
                  <a:gd name="connsiteX5" fmla="*/ 6393 w 12381"/>
                  <a:gd name="connsiteY5" fmla="*/ 14273 h 14273"/>
                  <a:gd name="connsiteX6" fmla="*/ 49 w 12381"/>
                  <a:gd name="connsiteY6" fmla="*/ 5664 h 1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1" h="14273">
                    <a:moveTo>
                      <a:pt x="49" y="5664"/>
                    </a:moveTo>
                    <a:cubicBezTo>
                      <a:pt x="502" y="3172"/>
                      <a:pt x="1862" y="1133"/>
                      <a:pt x="4127" y="0"/>
                    </a:cubicBezTo>
                    <a:cubicBezTo>
                      <a:pt x="4807" y="0"/>
                      <a:pt x="5260" y="0"/>
                      <a:pt x="5940" y="0"/>
                    </a:cubicBezTo>
                    <a:cubicBezTo>
                      <a:pt x="10018" y="680"/>
                      <a:pt x="12963" y="4531"/>
                      <a:pt x="12283" y="8609"/>
                    </a:cubicBezTo>
                    <a:cubicBezTo>
                      <a:pt x="11830" y="11101"/>
                      <a:pt x="10471" y="13140"/>
                      <a:pt x="8205" y="14273"/>
                    </a:cubicBezTo>
                    <a:cubicBezTo>
                      <a:pt x="7526" y="14273"/>
                      <a:pt x="7073" y="14273"/>
                      <a:pt x="6393" y="14273"/>
                    </a:cubicBezTo>
                    <a:cubicBezTo>
                      <a:pt x="2315" y="13594"/>
                      <a:pt x="-404" y="9742"/>
                      <a:pt x="49" y="5664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55" name="Graphic 7"/>
            <p:cNvGrpSpPr/>
            <p:nvPr/>
          </p:nvGrpSpPr>
          <p:grpSpPr>
            <a:xfrm>
              <a:off x="5190969" y="1893586"/>
              <a:ext cx="134122" cy="272097"/>
              <a:chOff x="5190969" y="1893586"/>
              <a:chExt cx="134122" cy="272097"/>
            </a:xfrm>
          </p:grpSpPr>
          <p:sp>
            <p:nvSpPr>
              <p:cNvPr id="56" name="Freeform: Shape 55"/>
              <p:cNvSpPr/>
              <p:nvPr/>
            </p:nvSpPr>
            <p:spPr>
              <a:xfrm>
                <a:off x="5256898" y="1953398"/>
                <a:ext cx="63663" cy="212285"/>
              </a:xfrm>
              <a:custGeom>
                <a:avLst/>
                <a:gdLst>
                  <a:gd name="connsiteX0" fmla="*/ 62983 w 63663"/>
                  <a:gd name="connsiteY0" fmla="*/ 202997 h 212285"/>
                  <a:gd name="connsiteX1" fmla="*/ 62757 w 63663"/>
                  <a:gd name="connsiteY1" fmla="*/ 198013 h 212285"/>
                  <a:gd name="connsiteX2" fmla="*/ 62077 w 63663"/>
                  <a:gd name="connsiteY2" fmla="*/ 187138 h 212285"/>
                  <a:gd name="connsiteX3" fmla="*/ 61624 w 63663"/>
                  <a:gd name="connsiteY3" fmla="*/ 182153 h 212285"/>
                  <a:gd name="connsiteX4" fmla="*/ 60718 w 63663"/>
                  <a:gd name="connsiteY4" fmla="*/ 171505 h 212285"/>
                  <a:gd name="connsiteX5" fmla="*/ 60265 w 63663"/>
                  <a:gd name="connsiteY5" fmla="*/ 166521 h 212285"/>
                  <a:gd name="connsiteX6" fmla="*/ 59132 w 63663"/>
                  <a:gd name="connsiteY6" fmla="*/ 155419 h 212285"/>
                  <a:gd name="connsiteX7" fmla="*/ 58452 w 63663"/>
                  <a:gd name="connsiteY7" fmla="*/ 150435 h 212285"/>
                  <a:gd name="connsiteX8" fmla="*/ 57093 w 63663"/>
                  <a:gd name="connsiteY8" fmla="*/ 140920 h 212285"/>
                  <a:gd name="connsiteX9" fmla="*/ 56413 w 63663"/>
                  <a:gd name="connsiteY9" fmla="*/ 135935 h 212285"/>
                  <a:gd name="connsiteX10" fmla="*/ 54827 w 63663"/>
                  <a:gd name="connsiteY10" fmla="*/ 126420 h 212285"/>
                  <a:gd name="connsiteX11" fmla="*/ 53921 w 63663"/>
                  <a:gd name="connsiteY11" fmla="*/ 121662 h 212285"/>
                  <a:gd name="connsiteX12" fmla="*/ 52335 w 63663"/>
                  <a:gd name="connsiteY12" fmla="*/ 112826 h 212285"/>
                  <a:gd name="connsiteX13" fmla="*/ 51429 w 63663"/>
                  <a:gd name="connsiteY13" fmla="*/ 108069 h 212285"/>
                  <a:gd name="connsiteX14" fmla="*/ 49163 w 63663"/>
                  <a:gd name="connsiteY14" fmla="*/ 98100 h 212285"/>
                  <a:gd name="connsiteX15" fmla="*/ 48030 w 63663"/>
                  <a:gd name="connsiteY15" fmla="*/ 93342 h 212285"/>
                  <a:gd name="connsiteX16" fmla="*/ 45538 w 63663"/>
                  <a:gd name="connsiteY16" fmla="*/ 83827 h 212285"/>
                  <a:gd name="connsiteX17" fmla="*/ 44179 w 63663"/>
                  <a:gd name="connsiteY17" fmla="*/ 79069 h 212285"/>
                  <a:gd name="connsiteX18" fmla="*/ 41460 w 63663"/>
                  <a:gd name="connsiteY18" fmla="*/ 69780 h 212285"/>
                  <a:gd name="connsiteX19" fmla="*/ 40101 w 63663"/>
                  <a:gd name="connsiteY19" fmla="*/ 65249 h 212285"/>
                  <a:gd name="connsiteX20" fmla="*/ 37156 w 63663"/>
                  <a:gd name="connsiteY20" fmla="*/ 56413 h 212285"/>
                  <a:gd name="connsiteX21" fmla="*/ 35570 w 63663"/>
                  <a:gd name="connsiteY21" fmla="*/ 51882 h 212285"/>
                  <a:gd name="connsiteX22" fmla="*/ 32398 w 63663"/>
                  <a:gd name="connsiteY22" fmla="*/ 43952 h 212285"/>
                  <a:gd name="connsiteX23" fmla="*/ 30585 w 63663"/>
                  <a:gd name="connsiteY23" fmla="*/ 39421 h 212285"/>
                  <a:gd name="connsiteX24" fmla="*/ 26734 w 63663"/>
                  <a:gd name="connsiteY24" fmla="*/ 30812 h 212285"/>
                  <a:gd name="connsiteX25" fmla="*/ 24695 w 63663"/>
                  <a:gd name="connsiteY25" fmla="*/ 26507 h 212285"/>
                  <a:gd name="connsiteX26" fmla="*/ 20390 w 63663"/>
                  <a:gd name="connsiteY26" fmla="*/ 18351 h 212285"/>
                  <a:gd name="connsiteX27" fmla="*/ 18125 w 63663"/>
                  <a:gd name="connsiteY27" fmla="*/ 14273 h 212285"/>
                  <a:gd name="connsiteX28" fmla="*/ 8383 w 63663"/>
                  <a:gd name="connsiteY28" fmla="*/ 0 h 212285"/>
                  <a:gd name="connsiteX29" fmla="*/ 0 w 63663"/>
                  <a:gd name="connsiteY29" fmla="*/ 7250 h 212285"/>
                  <a:gd name="connsiteX30" fmla="*/ 9969 w 63663"/>
                  <a:gd name="connsiteY30" fmla="*/ 22882 h 212285"/>
                  <a:gd name="connsiteX31" fmla="*/ 12234 w 63663"/>
                  <a:gd name="connsiteY31" fmla="*/ 26961 h 212285"/>
                  <a:gd name="connsiteX32" fmla="*/ 16086 w 63663"/>
                  <a:gd name="connsiteY32" fmla="*/ 34890 h 212285"/>
                  <a:gd name="connsiteX33" fmla="*/ 18125 w 63663"/>
                  <a:gd name="connsiteY33" fmla="*/ 39195 h 212285"/>
                  <a:gd name="connsiteX34" fmla="*/ 21750 w 63663"/>
                  <a:gd name="connsiteY34" fmla="*/ 48031 h 212285"/>
                  <a:gd name="connsiteX35" fmla="*/ 23562 w 63663"/>
                  <a:gd name="connsiteY35" fmla="*/ 52562 h 212285"/>
                  <a:gd name="connsiteX36" fmla="*/ 26507 w 63663"/>
                  <a:gd name="connsiteY36" fmla="*/ 60491 h 212285"/>
                  <a:gd name="connsiteX37" fmla="*/ 28093 w 63663"/>
                  <a:gd name="connsiteY37" fmla="*/ 65022 h 212285"/>
                  <a:gd name="connsiteX38" fmla="*/ 30812 w 63663"/>
                  <a:gd name="connsiteY38" fmla="*/ 73632 h 212285"/>
                  <a:gd name="connsiteX39" fmla="*/ 32171 w 63663"/>
                  <a:gd name="connsiteY39" fmla="*/ 78389 h 212285"/>
                  <a:gd name="connsiteX40" fmla="*/ 34664 w 63663"/>
                  <a:gd name="connsiteY40" fmla="*/ 87225 h 212285"/>
                  <a:gd name="connsiteX41" fmla="*/ 35796 w 63663"/>
                  <a:gd name="connsiteY41" fmla="*/ 91983 h 212285"/>
                  <a:gd name="connsiteX42" fmla="*/ 38062 w 63663"/>
                  <a:gd name="connsiteY42" fmla="*/ 101045 h 212285"/>
                  <a:gd name="connsiteX43" fmla="*/ 39195 w 63663"/>
                  <a:gd name="connsiteY43" fmla="*/ 105803 h 212285"/>
                  <a:gd name="connsiteX44" fmla="*/ 41234 w 63663"/>
                  <a:gd name="connsiteY44" fmla="*/ 115545 h 212285"/>
                  <a:gd name="connsiteX45" fmla="*/ 42140 w 63663"/>
                  <a:gd name="connsiteY45" fmla="*/ 120303 h 212285"/>
                  <a:gd name="connsiteX46" fmla="*/ 43726 w 63663"/>
                  <a:gd name="connsiteY46" fmla="*/ 128685 h 212285"/>
                  <a:gd name="connsiteX47" fmla="*/ 44632 w 63663"/>
                  <a:gd name="connsiteY47" fmla="*/ 133443 h 212285"/>
                  <a:gd name="connsiteX48" fmla="*/ 45991 w 63663"/>
                  <a:gd name="connsiteY48" fmla="*/ 142959 h 212285"/>
                  <a:gd name="connsiteX49" fmla="*/ 46671 w 63663"/>
                  <a:gd name="connsiteY49" fmla="*/ 147943 h 212285"/>
                  <a:gd name="connsiteX50" fmla="*/ 47804 w 63663"/>
                  <a:gd name="connsiteY50" fmla="*/ 157458 h 212285"/>
                  <a:gd name="connsiteX51" fmla="*/ 48484 w 63663"/>
                  <a:gd name="connsiteY51" fmla="*/ 162443 h 212285"/>
                  <a:gd name="connsiteX52" fmla="*/ 49616 w 63663"/>
                  <a:gd name="connsiteY52" fmla="*/ 173091 h 212285"/>
                  <a:gd name="connsiteX53" fmla="*/ 50070 w 63663"/>
                  <a:gd name="connsiteY53" fmla="*/ 178075 h 212285"/>
                  <a:gd name="connsiteX54" fmla="*/ 50976 w 63663"/>
                  <a:gd name="connsiteY54" fmla="*/ 188724 h 212285"/>
                  <a:gd name="connsiteX55" fmla="*/ 51429 w 63663"/>
                  <a:gd name="connsiteY55" fmla="*/ 193708 h 212285"/>
                  <a:gd name="connsiteX56" fmla="*/ 52109 w 63663"/>
                  <a:gd name="connsiteY56" fmla="*/ 204583 h 212285"/>
                  <a:gd name="connsiteX57" fmla="*/ 52335 w 63663"/>
                  <a:gd name="connsiteY57" fmla="*/ 209567 h 212285"/>
                  <a:gd name="connsiteX58" fmla="*/ 52562 w 63663"/>
                  <a:gd name="connsiteY58" fmla="*/ 212286 h 212285"/>
                  <a:gd name="connsiteX59" fmla="*/ 63663 w 63663"/>
                  <a:gd name="connsiteY59" fmla="*/ 211833 h 212285"/>
                  <a:gd name="connsiteX60" fmla="*/ 62983 w 63663"/>
                  <a:gd name="connsiteY60" fmla="*/ 202997 h 212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63663" h="212285">
                    <a:moveTo>
                      <a:pt x="62983" y="202997"/>
                    </a:moveTo>
                    <a:cubicBezTo>
                      <a:pt x="62983" y="201411"/>
                      <a:pt x="62757" y="199598"/>
                      <a:pt x="62757" y="198013"/>
                    </a:cubicBezTo>
                    <a:cubicBezTo>
                      <a:pt x="62530" y="194388"/>
                      <a:pt x="62304" y="190763"/>
                      <a:pt x="62077" y="187138"/>
                    </a:cubicBezTo>
                    <a:cubicBezTo>
                      <a:pt x="61851" y="185552"/>
                      <a:pt x="61851" y="183739"/>
                      <a:pt x="61624" y="182153"/>
                    </a:cubicBezTo>
                    <a:cubicBezTo>
                      <a:pt x="61397" y="178528"/>
                      <a:pt x="60944" y="174904"/>
                      <a:pt x="60718" y="171505"/>
                    </a:cubicBezTo>
                    <a:cubicBezTo>
                      <a:pt x="60491" y="169919"/>
                      <a:pt x="60491" y="168107"/>
                      <a:pt x="60265" y="166521"/>
                    </a:cubicBezTo>
                    <a:cubicBezTo>
                      <a:pt x="59812" y="162669"/>
                      <a:pt x="59585" y="159044"/>
                      <a:pt x="59132" y="155419"/>
                    </a:cubicBezTo>
                    <a:cubicBezTo>
                      <a:pt x="58905" y="153834"/>
                      <a:pt x="58679" y="152021"/>
                      <a:pt x="58452" y="150435"/>
                    </a:cubicBezTo>
                    <a:cubicBezTo>
                      <a:pt x="57999" y="147263"/>
                      <a:pt x="57546" y="144091"/>
                      <a:pt x="57093" y="140920"/>
                    </a:cubicBezTo>
                    <a:cubicBezTo>
                      <a:pt x="56866" y="139334"/>
                      <a:pt x="56640" y="137748"/>
                      <a:pt x="56413" y="135935"/>
                    </a:cubicBezTo>
                    <a:cubicBezTo>
                      <a:pt x="55960" y="132763"/>
                      <a:pt x="55507" y="129592"/>
                      <a:pt x="54827" y="126420"/>
                    </a:cubicBezTo>
                    <a:cubicBezTo>
                      <a:pt x="54601" y="124834"/>
                      <a:pt x="54374" y="123248"/>
                      <a:pt x="53921" y="121662"/>
                    </a:cubicBezTo>
                    <a:cubicBezTo>
                      <a:pt x="53468" y="118717"/>
                      <a:pt x="52788" y="115772"/>
                      <a:pt x="52335" y="112826"/>
                    </a:cubicBezTo>
                    <a:cubicBezTo>
                      <a:pt x="52109" y="111240"/>
                      <a:pt x="51655" y="109655"/>
                      <a:pt x="51429" y="108069"/>
                    </a:cubicBezTo>
                    <a:cubicBezTo>
                      <a:pt x="50749" y="104670"/>
                      <a:pt x="50070" y="101272"/>
                      <a:pt x="49163" y="98100"/>
                    </a:cubicBezTo>
                    <a:cubicBezTo>
                      <a:pt x="48710" y="96514"/>
                      <a:pt x="48484" y="94928"/>
                      <a:pt x="48030" y="93342"/>
                    </a:cubicBezTo>
                    <a:cubicBezTo>
                      <a:pt x="47351" y="90170"/>
                      <a:pt x="46445" y="86999"/>
                      <a:pt x="45538" y="83827"/>
                    </a:cubicBezTo>
                    <a:cubicBezTo>
                      <a:pt x="45085" y="82241"/>
                      <a:pt x="44632" y="80655"/>
                      <a:pt x="44179" y="79069"/>
                    </a:cubicBezTo>
                    <a:cubicBezTo>
                      <a:pt x="43273" y="75897"/>
                      <a:pt x="42367" y="72725"/>
                      <a:pt x="41460" y="69780"/>
                    </a:cubicBezTo>
                    <a:cubicBezTo>
                      <a:pt x="41007" y="68194"/>
                      <a:pt x="40554" y="66608"/>
                      <a:pt x="40101" y="65249"/>
                    </a:cubicBezTo>
                    <a:cubicBezTo>
                      <a:pt x="39195" y="62077"/>
                      <a:pt x="38062" y="59132"/>
                      <a:pt x="37156" y="56413"/>
                    </a:cubicBezTo>
                    <a:cubicBezTo>
                      <a:pt x="36703" y="54827"/>
                      <a:pt x="36023" y="53241"/>
                      <a:pt x="35570" y="51882"/>
                    </a:cubicBezTo>
                    <a:cubicBezTo>
                      <a:pt x="34437" y="49163"/>
                      <a:pt x="33531" y="46445"/>
                      <a:pt x="32398" y="43952"/>
                    </a:cubicBezTo>
                    <a:cubicBezTo>
                      <a:pt x="31718" y="42367"/>
                      <a:pt x="31265" y="41007"/>
                      <a:pt x="30585" y="39421"/>
                    </a:cubicBezTo>
                    <a:cubicBezTo>
                      <a:pt x="29226" y="36249"/>
                      <a:pt x="28093" y="33531"/>
                      <a:pt x="26734" y="30812"/>
                    </a:cubicBezTo>
                    <a:cubicBezTo>
                      <a:pt x="26054" y="29453"/>
                      <a:pt x="25375" y="27867"/>
                      <a:pt x="24695" y="26507"/>
                    </a:cubicBezTo>
                    <a:cubicBezTo>
                      <a:pt x="23109" y="23562"/>
                      <a:pt x="21750" y="20843"/>
                      <a:pt x="20390" y="18351"/>
                    </a:cubicBezTo>
                    <a:cubicBezTo>
                      <a:pt x="19484" y="16992"/>
                      <a:pt x="18804" y="15633"/>
                      <a:pt x="18125" y="14273"/>
                    </a:cubicBezTo>
                    <a:cubicBezTo>
                      <a:pt x="12687" y="4984"/>
                      <a:pt x="8836" y="453"/>
                      <a:pt x="8383" y="0"/>
                    </a:cubicBezTo>
                    <a:lnTo>
                      <a:pt x="0" y="7250"/>
                    </a:lnTo>
                    <a:cubicBezTo>
                      <a:pt x="227" y="7476"/>
                      <a:pt x="4305" y="12234"/>
                      <a:pt x="9969" y="22882"/>
                    </a:cubicBezTo>
                    <a:cubicBezTo>
                      <a:pt x="10648" y="24242"/>
                      <a:pt x="11328" y="25601"/>
                      <a:pt x="12234" y="26961"/>
                    </a:cubicBezTo>
                    <a:cubicBezTo>
                      <a:pt x="13367" y="29453"/>
                      <a:pt x="14726" y="31945"/>
                      <a:pt x="16086" y="34890"/>
                    </a:cubicBezTo>
                    <a:cubicBezTo>
                      <a:pt x="16765" y="36249"/>
                      <a:pt x="17445" y="37609"/>
                      <a:pt x="18125" y="39195"/>
                    </a:cubicBezTo>
                    <a:cubicBezTo>
                      <a:pt x="19258" y="41913"/>
                      <a:pt x="20617" y="44859"/>
                      <a:pt x="21750" y="48031"/>
                    </a:cubicBezTo>
                    <a:cubicBezTo>
                      <a:pt x="22429" y="49390"/>
                      <a:pt x="22882" y="50976"/>
                      <a:pt x="23562" y="52562"/>
                    </a:cubicBezTo>
                    <a:cubicBezTo>
                      <a:pt x="24468" y="55054"/>
                      <a:pt x="25375" y="57773"/>
                      <a:pt x="26507" y="60491"/>
                    </a:cubicBezTo>
                    <a:cubicBezTo>
                      <a:pt x="26961" y="62077"/>
                      <a:pt x="27640" y="63437"/>
                      <a:pt x="28093" y="65022"/>
                    </a:cubicBezTo>
                    <a:cubicBezTo>
                      <a:pt x="29000" y="67741"/>
                      <a:pt x="29906" y="70686"/>
                      <a:pt x="30812" y="73632"/>
                    </a:cubicBezTo>
                    <a:cubicBezTo>
                      <a:pt x="31265" y="75218"/>
                      <a:pt x="31718" y="76804"/>
                      <a:pt x="32171" y="78389"/>
                    </a:cubicBezTo>
                    <a:cubicBezTo>
                      <a:pt x="33078" y="81335"/>
                      <a:pt x="33757" y="84280"/>
                      <a:pt x="34664" y="87225"/>
                    </a:cubicBezTo>
                    <a:cubicBezTo>
                      <a:pt x="35117" y="88811"/>
                      <a:pt x="35570" y="90397"/>
                      <a:pt x="35796" y="91983"/>
                    </a:cubicBezTo>
                    <a:cubicBezTo>
                      <a:pt x="36476" y="94928"/>
                      <a:pt x="37382" y="97873"/>
                      <a:pt x="38062" y="101045"/>
                    </a:cubicBezTo>
                    <a:cubicBezTo>
                      <a:pt x="38515" y="102631"/>
                      <a:pt x="38742" y="104217"/>
                      <a:pt x="39195" y="105803"/>
                    </a:cubicBezTo>
                    <a:cubicBezTo>
                      <a:pt x="39874" y="108975"/>
                      <a:pt x="40554" y="112147"/>
                      <a:pt x="41234" y="115545"/>
                    </a:cubicBezTo>
                    <a:cubicBezTo>
                      <a:pt x="41460" y="117131"/>
                      <a:pt x="41913" y="118717"/>
                      <a:pt x="42140" y="120303"/>
                    </a:cubicBezTo>
                    <a:cubicBezTo>
                      <a:pt x="42593" y="123021"/>
                      <a:pt x="43273" y="125967"/>
                      <a:pt x="43726" y="128685"/>
                    </a:cubicBezTo>
                    <a:cubicBezTo>
                      <a:pt x="43952" y="130271"/>
                      <a:pt x="44179" y="131857"/>
                      <a:pt x="44632" y="133443"/>
                    </a:cubicBezTo>
                    <a:cubicBezTo>
                      <a:pt x="45085" y="136615"/>
                      <a:pt x="45538" y="139787"/>
                      <a:pt x="45991" y="142959"/>
                    </a:cubicBezTo>
                    <a:cubicBezTo>
                      <a:pt x="46218" y="144545"/>
                      <a:pt x="46445" y="146131"/>
                      <a:pt x="46671" y="147943"/>
                    </a:cubicBezTo>
                    <a:cubicBezTo>
                      <a:pt x="47124" y="151115"/>
                      <a:pt x="47577" y="154287"/>
                      <a:pt x="47804" y="157458"/>
                    </a:cubicBezTo>
                    <a:cubicBezTo>
                      <a:pt x="48030" y="159044"/>
                      <a:pt x="48257" y="160857"/>
                      <a:pt x="48484" y="162443"/>
                    </a:cubicBezTo>
                    <a:cubicBezTo>
                      <a:pt x="48937" y="166068"/>
                      <a:pt x="49163" y="169466"/>
                      <a:pt x="49616" y="173091"/>
                    </a:cubicBezTo>
                    <a:cubicBezTo>
                      <a:pt x="49843" y="174677"/>
                      <a:pt x="49843" y="176489"/>
                      <a:pt x="50070" y="178075"/>
                    </a:cubicBezTo>
                    <a:cubicBezTo>
                      <a:pt x="50296" y="181700"/>
                      <a:pt x="50749" y="185099"/>
                      <a:pt x="50976" y="188724"/>
                    </a:cubicBezTo>
                    <a:cubicBezTo>
                      <a:pt x="51202" y="190310"/>
                      <a:pt x="51202" y="192122"/>
                      <a:pt x="51429" y="193708"/>
                    </a:cubicBezTo>
                    <a:cubicBezTo>
                      <a:pt x="51655" y="197333"/>
                      <a:pt x="51882" y="200958"/>
                      <a:pt x="52109" y="204583"/>
                    </a:cubicBezTo>
                    <a:cubicBezTo>
                      <a:pt x="52109" y="206169"/>
                      <a:pt x="52335" y="207981"/>
                      <a:pt x="52335" y="209567"/>
                    </a:cubicBezTo>
                    <a:cubicBezTo>
                      <a:pt x="52335" y="210473"/>
                      <a:pt x="52335" y="211379"/>
                      <a:pt x="52562" y="212286"/>
                    </a:cubicBezTo>
                    <a:lnTo>
                      <a:pt x="63663" y="211833"/>
                    </a:lnTo>
                    <a:cubicBezTo>
                      <a:pt x="63210" y="208887"/>
                      <a:pt x="63210" y="205942"/>
                      <a:pt x="62983" y="202997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: Shape 56"/>
              <p:cNvSpPr/>
              <p:nvPr/>
            </p:nvSpPr>
            <p:spPr>
              <a:xfrm>
                <a:off x="5190969" y="1893586"/>
                <a:ext cx="134122" cy="114865"/>
              </a:xfrm>
              <a:custGeom>
                <a:avLst/>
                <a:gdLst>
                  <a:gd name="connsiteX0" fmla="*/ 101952 w 134122"/>
                  <a:gd name="connsiteY0" fmla="*/ 19711 h 114865"/>
                  <a:gd name="connsiteX1" fmla="*/ 85186 w 134122"/>
                  <a:gd name="connsiteY1" fmla="*/ 26734 h 114865"/>
                  <a:gd name="connsiteX2" fmla="*/ 80655 w 134122"/>
                  <a:gd name="connsiteY2" fmla="*/ 30585 h 114865"/>
                  <a:gd name="connsiteX3" fmla="*/ 79975 w 134122"/>
                  <a:gd name="connsiteY3" fmla="*/ 30812 h 114865"/>
                  <a:gd name="connsiteX4" fmla="*/ 79522 w 134122"/>
                  <a:gd name="connsiteY4" fmla="*/ 30812 h 114865"/>
                  <a:gd name="connsiteX5" fmla="*/ 78616 w 134122"/>
                  <a:gd name="connsiteY5" fmla="*/ 29906 h 114865"/>
                  <a:gd name="connsiteX6" fmla="*/ 79296 w 134122"/>
                  <a:gd name="connsiteY6" fmla="*/ 2719 h 114865"/>
                  <a:gd name="connsiteX7" fmla="*/ 80202 w 134122"/>
                  <a:gd name="connsiteY7" fmla="*/ 0 h 114865"/>
                  <a:gd name="connsiteX8" fmla="*/ 77936 w 134122"/>
                  <a:gd name="connsiteY8" fmla="*/ 1813 h 114865"/>
                  <a:gd name="connsiteX9" fmla="*/ 68421 w 134122"/>
                  <a:gd name="connsiteY9" fmla="*/ 11328 h 114865"/>
                  <a:gd name="connsiteX10" fmla="*/ 60944 w 134122"/>
                  <a:gd name="connsiteY10" fmla="*/ 40101 h 114865"/>
                  <a:gd name="connsiteX11" fmla="*/ 60718 w 134122"/>
                  <a:gd name="connsiteY11" fmla="*/ 41007 h 114865"/>
                  <a:gd name="connsiteX12" fmla="*/ 60265 w 134122"/>
                  <a:gd name="connsiteY12" fmla="*/ 41460 h 114865"/>
                  <a:gd name="connsiteX13" fmla="*/ 60038 w 134122"/>
                  <a:gd name="connsiteY13" fmla="*/ 41460 h 114865"/>
                  <a:gd name="connsiteX14" fmla="*/ 58905 w 134122"/>
                  <a:gd name="connsiteY14" fmla="*/ 41007 h 114865"/>
                  <a:gd name="connsiteX15" fmla="*/ 15859 w 134122"/>
                  <a:gd name="connsiteY15" fmla="*/ 26961 h 114865"/>
                  <a:gd name="connsiteX16" fmla="*/ 13367 w 134122"/>
                  <a:gd name="connsiteY16" fmla="*/ 27414 h 114865"/>
                  <a:gd name="connsiteX17" fmla="*/ 10648 w 134122"/>
                  <a:gd name="connsiteY17" fmla="*/ 27867 h 114865"/>
                  <a:gd name="connsiteX18" fmla="*/ 13140 w 134122"/>
                  <a:gd name="connsiteY18" fmla="*/ 29000 h 114865"/>
                  <a:gd name="connsiteX19" fmla="*/ 40327 w 134122"/>
                  <a:gd name="connsiteY19" fmla="*/ 50296 h 114865"/>
                  <a:gd name="connsiteX20" fmla="*/ 40327 w 134122"/>
                  <a:gd name="connsiteY20" fmla="*/ 51429 h 114865"/>
                  <a:gd name="connsiteX21" fmla="*/ 39421 w 134122"/>
                  <a:gd name="connsiteY21" fmla="*/ 52109 h 114865"/>
                  <a:gd name="connsiteX22" fmla="*/ 21297 w 134122"/>
                  <a:gd name="connsiteY22" fmla="*/ 61171 h 114865"/>
                  <a:gd name="connsiteX23" fmla="*/ 9515 w 134122"/>
                  <a:gd name="connsiteY23" fmla="*/ 72726 h 114865"/>
                  <a:gd name="connsiteX24" fmla="*/ 906 w 134122"/>
                  <a:gd name="connsiteY24" fmla="*/ 90171 h 114865"/>
                  <a:gd name="connsiteX25" fmla="*/ 0 w 134122"/>
                  <a:gd name="connsiteY25" fmla="*/ 93116 h 114865"/>
                  <a:gd name="connsiteX26" fmla="*/ 2266 w 134122"/>
                  <a:gd name="connsiteY26" fmla="*/ 91077 h 114865"/>
                  <a:gd name="connsiteX27" fmla="*/ 13367 w 134122"/>
                  <a:gd name="connsiteY27" fmla="*/ 81788 h 114865"/>
                  <a:gd name="connsiteX28" fmla="*/ 39648 w 134122"/>
                  <a:gd name="connsiteY28" fmla="*/ 68421 h 114865"/>
                  <a:gd name="connsiteX29" fmla="*/ 39874 w 134122"/>
                  <a:gd name="connsiteY29" fmla="*/ 68421 h 114865"/>
                  <a:gd name="connsiteX30" fmla="*/ 41007 w 134122"/>
                  <a:gd name="connsiteY30" fmla="*/ 68874 h 114865"/>
                  <a:gd name="connsiteX31" fmla="*/ 41007 w 134122"/>
                  <a:gd name="connsiteY31" fmla="*/ 70460 h 114865"/>
                  <a:gd name="connsiteX32" fmla="*/ 40781 w 134122"/>
                  <a:gd name="connsiteY32" fmla="*/ 112826 h 114865"/>
                  <a:gd name="connsiteX33" fmla="*/ 41913 w 134122"/>
                  <a:gd name="connsiteY33" fmla="*/ 114865 h 114865"/>
                  <a:gd name="connsiteX34" fmla="*/ 42367 w 134122"/>
                  <a:gd name="connsiteY34" fmla="*/ 112600 h 114865"/>
                  <a:gd name="connsiteX35" fmla="*/ 56640 w 134122"/>
                  <a:gd name="connsiteY35" fmla="*/ 74538 h 114865"/>
                  <a:gd name="connsiteX36" fmla="*/ 64116 w 134122"/>
                  <a:gd name="connsiteY36" fmla="*/ 67062 h 114865"/>
                  <a:gd name="connsiteX37" fmla="*/ 67968 w 134122"/>
                  <a:gd name="connsiteY37" fmla="*/ 64796 h 114865"/>
                  <a:gd name="connsiteX38" fmla="*/ 84280 w 134122"/>
                  <a:gd name="connsiteY38" fmla="*/ 58905 h 114865"/>
                  <a:gd name="connsiteX39" fmla="*/ 113506 w 134122"/>
                  <a:gd name="connsiteY39" fmla="*/ 61624 h 114865"/>
                  <a:gd name="connsiteX40" fmla="*/ 115092 w 134122"/>
                  <a:gd name="connsiteY40" fmla="*/ 62077 h 114865"/>
                  <a:gd name="connsiteX41" fmla="*/ 114412 w 134122"/>
                  <a:gd name="connsiteY41" fmla="*/ 60491 h 114865"/>
                  <a:gd name="connsiteX42" fmla="*/ 93569 w 134122"/>
                  <a:gd name="connsiteY42" fmla="*/ 41234 h 114865"/>
                  <a:gd name="connsiteX43" fmla="*/ 92436 w 134122"/>
                  <a:gd name="connsiteY43" fmla="*/ 40328 h 114865"/>
                  <a:gd name="connsiteX44" fmla="*/ 92663 w 134122"/>
                  <a:gd name="connsiteY44" fmla="*/ 39195 h 114865"/>
                  <a:gd name="connsiteX45" fmla="*/ 92889 w 134122"/>
                  <a:gd name="connsiteY45" fmla="*/ 38968 h 114865"/>
                  <a:gd name="connsiteX46" fmla="*/ 93342 w 134122"/>
                  <a:gd name="connsiteY46" fmla="*/ 38515 h 114865"/>
                  <a:gd name="connsiteX47" fmla="*/ 116678 w 134122"/>
                  <a:gd name="connsiteY47" fmla="*/ 29906 h 114865"/>
                  <a:gd name="connsiteX48" fmla="*/ 130951 w 134122"/>
                  <a:gd name="connsiteY48" fmla="*/ 29453 h 114865"/>
                  <a:gd name="connsiteX49" fmla="*/ 134123 w 134122"/>
                  <a:gd name="connsiteY49" fmla="*/ 29679 h 114865"/>
                  <a:gd name="connsiteX50" fmla="*/ 131404 w 134122"/>
                  <a:gd name="connsiteY50" fmla="*/ 27867 h 114865"/>
                  <a:gd name="connsiteX51" fmla="*/ 101952 w 134122"/>
                  <a:gd name="connsiteY51" fmla="*/ 19711 h 114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34122" h="114865">
                    <a:moveTo>
                      <a:pt x="101952" y="19711"/>
                    </a:moveTo>
                    <a:cubicBezTo>
                      <a:pt x="96061" y="20617"/>
                      <a:pt x="90397" y="22883"/>
                      <a:pt x="85186" y="26734"/>
                    </a:cubicBezTo>
                    <a:cubicBezTo>
                      <a:pt x="83827" y="27867"/>
                      <a:pt x="82241" y="29000"/>
                      <a:pt x="80655" y="30585"/>
                    </a:cubicBezTo>
                    <a:cubicBezTo>
                      <a:pt x="80428" y="30812"/>
                      <a:pt x="80202" y="30812"/>
                      <a:pt x="79975" y="30812"/>
                    </a:cubicBezTo>
                    <a:cubicBezTo>
                      <a:pt x="79749" y="30812"/>
                      <a:pt x="79522" y="30812"/>
                      <a:pt x="79522" y="30812"/>
                    </a:cubicBezTo>
                    <a:cubicBezTo>
                      <a:pt x="79069" y="30585"/>
                      <a:pt x="78842" y="30359"/>
                      <a:pt x="78616" y="29906"/>
                    </a:cubicBezTo>
                    <a:cubicBezTo>
                      <a:pt x="78616" y="29679"/>
                      <a:pt x="74764" y="15633"/>
                      <a:pt x="79296" y="2719"/>
                    </a:cubicBezTo>
                    <a:lnTo>
                      <a:pt x="80202" y="0"/>
                    </a:lnTo>
                    <a:lnTo>
                      <a:pt x="77936" y="1813"/>
                    </a:lnTo>
                    <a:cubicBezTo>
                      <a:pt x="74311" y="4758"/>
                      <a:pt x="71139" y="7930"/>
                      <a:pt x="68421" y="11328"/>
                    </a:cubicBezTo>
                    <a:cubicBezTo>
                      <a:pt x="61851" y="19937"/>
                      <a:pt x="59358" y="29679"/>
                      <a:pt x="60944" y="40101"/>
                    </a:cubicBezTo>
                    <a:cubicBezTo>
                      <a:pt x="60944" y="40328"/>
                      <a:pt x="60944" y="40781"/>
                      <a:pt x="60718" y="41007"/>
                    </a:cubicBezTo>
                    <a:cubicBezTo>
                      <a:pt x="60491" y="41234"/>
                      <a:pt x="60491" y="41234"/>
                      <a:pt x="60265" y="41460"/>
                    </a:cubicBezTo>
                    <a:cubicBezTo>
                      <a:pt x="60265" y="41460"/>
                      <a:pt x="60038" y="41460"/>
                      <a:pt x="60038" y="41460"/>
                    </a:cubicBezTo>
                    <a:cubicBezTo>
                      <a:pt x="59585" y="41460"/>
                      <a:pt x="59132" y="41460"/>
                      <a:pt x="58905" y="41007"/>
                    </a:cubicBezTo>
                    <a:cubicBezTo>
                      <a:pt x="58226" y="40328"/>
                      <a:pt x="43046" y="23109"/>
                      <a:pt x="15859" y="26961"/>
                    </a:cubicBezTo>
                    <a:cubicBezTo>
                      <a:pt x="14953" y="27187"/>
                      <a:pt x="14273" y="27187"/>
                      <a:pt x="13367" y="27414"/>
                    </a:cubicBezTo>
                    <a:lnTo>
                      <a:pt x="10648" y="27867"/>
                    </a:lnTo>
                    <a:lnTo>
                      <a:pt x="13140" y="29000"/>
                    </a:lnTo>
                    <a:cubicBezTo>
                      <a:pt x="21297" y="32625"/>
                      <a:pt x="35796" y="40101"/>
                      <a:pt x="40327" y="50296"/>
                    </a:cubicBezTo>
                    <a:cubicBezTo>
                      <a:pt x="40554" y="50749"/>
                      <a:pt x="40554" y="50976"/>
                      <a:pt x="40327" y="51429"/>
                    </a:cubicBezTo>
                    <a:cubicBezTo>
                      <a:pt x="40101" y="51882"/>
                      <a:pt x="39648" y="52109"/>
                      <a:pt x="39421" y="52109"/>
                    </a:cubicBezTo>
                    <a:cubicBezTo>
                      <a:pt x="39421" y="52109"/>
                      <a:pt x="30585" y="54148"/>
                      <a:pt x="21297" y="61171"/>
                    </a:cubicBezTo>
                    <a:cubicBezTo>
                      <a:pt x="16765" y="64569"/>
                      <a:pt x="12687" y="68421"/>
                      <a:pt x="9515" y="72726"/>
                    </a:cubicBezTo>
                    <a:cubicBezTo>
                      <a:pt x="5664" y="77936"/>
                      <a:pt x="2719" y="83827"/>
                      <a:pt x="906" y="90171"/>
                    </a:cubicBezTo>
                    <a:lnTo>
                      <a:pt x="0" y="93116"/>
                    </a:lnTo>
                    <a:lnTo>
                      <a:pt x="2266" y="91077"/>
                    </a:lnTo>
                    <a:cubicBezTo>
                      <a:pt x="5664" y="87905"/>
                      <a:pt x="9515" y="84733"/>
                      <a:pt x="13367" y="81788"/>
                    </a:cubicBezTo>
                    <a:cubicBezTo>
                      <a:pt x="22203" y="75444"/>
                      <a:pt x="31039" y="70913"/>
                      <a:pt x="39648" y="68421"/>
                    </a:cubicBezTo>
                    <a:lnTo>
                      <a:pt x="39874" y="68421"/>
                    </a:lnTo>
                    <a:cubicBezTo>
                      <a:pt x="40327" y="68421"/>
                      <a:pt x="40781" y="68647"/>
                      <a:pt x="41007" y="68874"/>
                    </a:cubicBezTo>
                    <a:cubicBezTo>
                      <a:pt x="41234" y="69327"/>
                      <a:pt x="41234" y="69780"/>
                      <a:pt x="41007" y="70460"/>
                    </a:cubicBezTo>
                    <a:cubicBezTo>
                      <a:pt x="40554" y="71366"/>
                      <a:pt x="27414" y="91077"/>
                      <a:pt x="40781" y="112826"/>
                    </a:cubicBezTo>
                    <a:lnTo>
                      <a:pt x="41913" y="114865"/>
                    </a:lnTo>
                    <a:lnTo>
                      <a:pt x="42367" y="112600"/>
                    </a:lnTo>
                    <a:cubicBezTo>
                      <a:pt x="43952" y="103537"/>
                      <a:pt x="48030" y="86319"/>
                      <a:pt x="56640" y="74538"/>
                    </a:cubicBezTo>
                    <a:cubicBezTo>
                      <a:pt x="58905" y="71593"/>
                      <a:pt x="61397" y="69100"/>
                      <a:pt x="64116" y="67062"/>
                    </a:cubicBezTo>
                    <a:cubicBezTo>
                      <a:pt x="65249" y="66155"/>
                      <a:pt x="66608" y="65476"/>
                      <a:pt x="67968" y="64796"/>
                    </a:cubicBezTo>
                    <a:cubicBezTo>
                      <a:pt x="69554" y="63663"/>
                      <a:pt x="74991" y="60265"/>
                      <a:pt x="84280" y="58905"/>
                    </a:cubicBezTo>
                    <a:cubicBezTo>
                      <a:pt x="93116" y="57546"/>
                      <a:pt x="103084" y="58452"/>
                      <a:pt x="113506" y="61624"/>
                    </a:cubicBezTo>
                    <a:lnTo>
                      <a:pt x="115092" y="62077"/>
                    </a:lnTo>
                    <a:lnTo>
                      <a:pt x="114412" y="60491"/>
                    </a:lnTo>
                    <a:cubicBezTo>
                      <a:pt x="111920" y="53468"/>
                      <a:pt x="105576" y="41913"/>
                      <a:pt x="93569" y="41234"/>
                    </a:cubicBezTo>
                    <a:cubicBezTo>
                      <a:pt x="93116" y="41234"/>
                      <a:pt x="92663" y="40781"/>
                      <a:pt x="92436" y="40328"/>
                    </a:cubicBezTo>
                    <a:cubicBezTo>
                      <a:pt x="92209" y="39874"/>
                      <a:pt x="92436" y="39421"/>
                      <a:pt x="92663" y="39195"/>
                    </a:cubicBezTo>
                    <a:cubicBezTo>
                      <a:pt x="92663" y="39195"/>
                      <a:pt x="92889" y="38968"/>
                      <a:pt x="92889" y="38968"/>
                    </a:cubicBezTo>
                    <a:lnTo>
                      <a:pt x="93342" y="38515"/>
                    </a:lnTo>
                    <a:cubicBezTo>
                      <a:pt x="95381" y="36929"/>
                      <a:pt x="103537" y="31718"/>
                      <a:pt x="116678" y="29906"/>
                    </a:cubicBezTo>
                    <a:cubicBezTo>
                      <a:pt x="121209" y="29226"/>
                      <a:pt x="125967" y="29000"/>
                      <a:pt x="130951" y="29453"/>
                    </a:cubicBezTo>
                    <a:lnTo>
                      <a:pt x="134123" y="29679"/>
                    </a:lnTo>
                    <a:lnTo>
                      <a:pt x="131404" y="27867"/>
                    </a:lnTo>
                    <a:cubicBezTo>
                      <a:pt x="125061" y="23109"/>
                      <a:pt x="114186" y="18125"/>
                      <a:pt x="101952" y="19711"/>
                    </a:cubicBezTo>
                    <a:close/>
                  </a:path>
                </a:pathLst>
              </a:custGeom>
              <a:solidFill>
                <a:srgbClr val="00AB7C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: Shape 57"/>
              <p:cNvSpPr/>
              <p:nvPr/>
            </p:nvSpPr>
            <p:spPr>
              <a:xfrm>
                <a:off x="5248968" y="1950226"/>
                <a:ext cx="16654" cy="22603"/>
              </a:xfrm>
              <a:custGeom>
                <a:avLst/>
                <a:gdLst>
                  <a:gd name="connsiteX0" fmla="*/ 6344 w 16654"/>
                  <a:gd name="connsiteY0" fmla="*/ 0 h 22603"/>
                  <a:gd name="connsiteX1" fmla="*/ 12461 w 16654"/>
                  <a:gd name="connsiteY1" fmla="*/ 8383 h 22603"/>
                  <a:gd name="connsiteX2" fmla="*/ 2719 w 16654"/>
                  <a:gd name="connsiteY2" fmla="*/ 21297 h 22603"/>
                  <a:gd name="connsiteX3" fmla="*/ 0 w 16654"/>
                  <a:gd name="connsiteY3" fmla="*/ 21297 h 22603"/>
                  <a:gd name="connsiteX4" fmla="*/ 6797 w 16654"/>
                  <a:gd name="connsiteY4" fmla="*/ 22429 h 22603"/>
                  <a:gd name="connsiteX5" fmla="*/ 16539 w 16654"/>
                  <a:gd name="connsiteY5" fmla="*/ 9516 h 22603"/>
                  <a:gd name="connsiteX6" fmla="*/ 6344 w 16654"/>
                  <a:gd name="connsiteY6" fmla="*/ 0 h 226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654" h="22603">
                    <a:moveTo>
                      <a:pt x="6344" y="0"/>
                    </a:moveTo>
                    <a:cubicBezTo>
                      <a:pt x="9515" y="1586"/>
                      <a:pt x="11781" y="4758"/>
                      <a:pt x="12461" y="8383"/>
                    </a:cubicBezTo>
                    <a:cubicBezTo>
                      <a:pt x="13367" y="14500"/>
                      <a:pt x="9062" y="20390"/>
                      <a:pt x="2719" y="21297"/>
                    </a:cubicBezTo>
                    <a:cubicBezTo>
                      <a:pt x="1812" y="21523"/>
                      <a:pt x="906" y="21523"/>
                      <a:pt x="0" y="21297"/>
                    </a:cubicBezTo>
                    <a:cubicBezTo>
                      <a:pt x="2039" y="22429"/>
                      <a:pt x="4305" y="22883"/>
                      <a:pt x="6797" y="22429"/>
                    </a:cubicBezTo>
                    <a:cubicBezTo>
                      <a:pt x="12914" y="21523"/>
                      <a:pt x="17445" y="15859"/>
                      <a:pt x="16539" y="9516"/>
                    </a:cubicBezTo>
                    <a:cubicBezTo>
                      <a:pt x="15859" y="4531"/>
                      <a:pt x="11555" y="453"/>
                      <a:pt x="6344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: Shape 58"/>
              <p:cNvSpPr/>
              <p:nvPr/>
            </p:nvSpPr>
            <p:spPr>
              <a:xfrm>
                <a:off x="5242735" y="1950452"/>
                <a:ext cx="18813" cy="21296"/>
              </a:xfrm>
              <a:custGeom>
                <a:avLst/>
                <a:gdLst>
                  <a:gd name="connsiteX0" fmla="*/ 18693 w 18813"/>
                  <a:gd name="connsiteY0" fmla="*/ 8383 h 21296"/>
                  <a:gd name="connsiteX1" fmla="*/ 12576 w 18813"/>
                  <a:gd name="connsiteY1" fmla="*/ 0 h 21296"/>
                  <a:gd name="connsiteX2" fmla="*/ 9858 w 18813"/>
                  <a:gd name="connsiteY2" fmla="*/ 0 h 21296"/>
                  <a:gd name="connsiteX3" fmla="*/ 116 w 18813"/>
                  <a:gd name="connsiteY3" fmla="*/ 12914 h 21296"/>
                  <a:gd name="connsiteX4" fmla="*/ 6233 w 18813"/>
                  <a:gd name="connsiteY4" fmla="*/ 21296 h 21296"/>
                  <a:gd name="connsiteX5" fmla="*/ 8951 w 18813"/>
                  <a:gd name="connsiteY5" fmla="*/ 21296 h 21296"/>
                  <a:gd name="connsiteX6" fmla="*/ 18693 w 18813"/>
                  <a:gd name="connsiteY6" fmla="*/ 8383 h 21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3" h="21296">
                    <a:moveTo>
                      <a:pt x="18693" y="8383"/>
                    </a:moveTo>
                    <a:cubicBezTo>
                      <a:pt x="18240" y="4531"/>
                      <a:pt x="15748" y="1586"/>
                      <a:pt x="12576" y="0"/>
                    </a:cubicBezTo>
                    <a:cubicBezTo>
                      <a:pt x="11670" y="0"/>
                      <a:pt x="10764" y="0"/>
                      <a:pt x="9858" y="0"/>
                    </a:cubicBezTo>
                    <a:cubicBezTo>
                      <a:pt x="3741" y="906"/>
                      <a:pt x="-791" y="6570"/>
                      <a:pt x="116" y="12914"/>
                    </a:cubicBezTo>
                    <a:cubicBezTo>
                      <a:pt x="569" y="16765"/>
                      <a:pt x="3061" y="19711"/>
                      <a:pt x="6233" y="21296"/>
                    </a:cubicBezTo>
                    <a:cubicBezTo>
                      <a:pt x="7139" y="21296"/>
                      <a:pt x="8045" y="21296"/>
                      <a:pt x="8951" y="21296"/>
                    </a:cubicBezTo>
                    <a:cubicBezTo>
                      <a:pt x="15295" y="20390"/>
                      <a:pt x="19600" y="14500"/>
                      <a:pt x="18693" y="8383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0" name="Freeform: Shape 59"/>
              <p:cNvSpPr/>
              <p:nvPr/>
            </p:nvSpPr>
            <p:spPr>
              <a:xfrm>
                <a:off x="5266640" y="1946148"/>
                <a:ext cx="10972" cy="15238"/>
              </a:xfrm>
              <a:custGeom>
                <a:avLst/>
                <a:gdLst>
                  <a:gd name="connsiteX0" fmla="*/ 4078 w 10972"/>
                  <a:gd name="connsiteY0" fmla="*/ 0 h 15238"/>
                  <a:gd name="connsiteX1" fmla="*/ 8156 w 10972"/>
                  <a:gd name="connsiteY1" fmla="*/ 5664 h 15238"/>
                  <a:gd name="connsiteX2" fmla="*/ 1812 w 10972"/>
                  <a:gd name="connsiteY2" fmla="*/ 14273 h 15238"/>
                  <a:gd name="connsiteX3" fmla="*/ 0 w 10972"/>
                  <a:gd name="connsiteY3" fmla="*/ 14273 h 15238"/>
                  <a:gd name="connsiteX4" fmla="*/ 4531 w 10972"/>
                  <a:gd name="connsiteY4" fmla="*/ 15179 h 15238"/>
                  <a:gd name="connsiteX5" fmla="*/ 10875 w 10972"/>
                  <a:gd name="connsiteY5" fmla="*/ 6570 h 15238"/>
                  <a:gd name="connsiteX6" fmla="*/ 4078 w 10972"/>
                  <a:gd name="connsiteY6" fmla="*/ 0 h 15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972" h="15238">
                    <a:moveTo>
                      <a:pt x="4078" y="0"/>
                    </a:moveTo>
                    <a:cubicBezTo>
                      <a:pt x="6117" y="1133"/>
                      <a:pt x="7703" y="3172"/>
                      <a:pt x="8156" y="5664"/>
                    </a:cubicBezTo>
                    <a:cubicBezTo>
                      <a:pt x="8836" y="9742"/>
                      <a:pt x="5891" y="13594"/>
                      <a:pt x="1812" y="14273"/>
                    </a:cubicBezTo>
                    <a:cubicBezTo>
                      <a:pt x="1133" y="14273"/>
                      <a:pt x="680" y="14273"/>
                      <a:pt x="0" y="14273"/>
                    </a:cubicBezTo>
                    <a:cubicBezTo>
                      <a:pt x="1359" y="14953"/>
                      <a:pt x="2945" y="15406"/>
                      <a:pt x="4531" y="15179"/>
                    </a:cubicBezTo>
                    <a:cubicBezTo>
                      <a:pt x="8609" y="14500"/>
                      <a:pt x="11555" y="10648"/>
                      <a:pt x="10875" y="6570"/>
                    </a:cubicBezTo>
                    <a:cubicBezTo>
                      <a:pt x="10422" y="2945"/>
                      <a:pt x="7476" y="453"/>
                      <a:pt x="4078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: Shape 60"/>
              <p:cNvSpPr/>
              <p:nvPr/>
            </p:nvSpPr>
            <p:spPr>
              <a:xfrm>
                <a:off x="5262464" y="1946148"/>
                <a:ext cx="12381" cy="14273"/>
              </a:xfrm>
              <a:custGeom>
                <a:avLst/>
                <a:gdLst>
                  <a:gd name="connsiteX0" fmla="*/ 12332 w 12381"/>
                  <a:gd name="connsiteY0" fmla="*/ 5664 h 14273"/>
                  <a:gd name="connsiteX1" fmla="*/ 8254 w 12381"/>
                  <a:gd name="connsiteY1" fmla="*/ 0 h 14273"/>
                  <a:gd name="connsiteX2" fmla="*/ 6441 w 12381"/>
                  <a:gd name="connsiteY2" fmla="*/ 0 h 14273"/>
                  <a:gd name="connsiteX3" fmla="*/ 98 w 12381"/>
                  <a:gd name="connsiteY3" fmla="*/ 8609 h 14273"/>
                  <a:gd name="connsiteX4" fmla="*/ 4176 w 12381"/>
                  <a:gd name="connsiteY4" fmla="*/ 14273 h 14273"/>
                  <a:gd name="connsiteX5" fmla="*/ 5988 w 12381"/>
                  <a:gd name="connsiteY5" fmla="*/ 14273 h 14273"/>
                  <a:gd name="connsiteX6" fmla="*/ 12332 w 12381"/>
                  <a:gd name="connsiteY6" fmla="*/ 5664 h 14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381" h="14273">
                    <a:moveTo>
                      <a:pt x="12332" y="5664"/>
                    </a:moveTo>
                    <a:cubicBezTo>
                      <a:pt x="11879" y="3172"/>
                      <a:pt x="10519" y="1133"/>
                      <a:pt x="8254" y="0"/>
                    </a:cubicBezTo>
                    <a:cubicBezTo>
                      <a:pt x="7574" y="0"/>
                      <a:pt x="7121" y="0"/>
                      <a:pt x="6441" y="0"/>
                    </a:cubicBezTo>
                    <a:cubicBezTo>
                      <a:pt x="2363" y="680"/>
                      <a:pt x="-582" y="4531"/>
                      <a:pt x="98" y="8609"/>
                    </a:cubicBezTo>
                    <a:cubicBezTo>
                      <a:pt x="551" y="11101"/>
                      <a:pt x="1910" y="13140"/>
                      <a:pt x="4176" y="14273"/>
                    </a:cubicBezTo>
                    <a:cubicBezTo>
                      <a:pt x="4855" y="14273"/>
                      <a:pt x="5309" y="14273"/>
                      <a:pt x="5988" y="14273"/>
                    </a:cubicBezTo>
                    <a:cubicBezTo>
                      <a:pt x="10066" y="13820"/>
                      <a:pt x="12785" y="9969"/>
                      <a:pt x="12332" y="5664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62" name="Graphic 7"/>
            <p:cNvGrpSpPr/>
            <p:nvPr/>
          </p:nvGrpSpPr>
          <p:grpSpPr>
            <a:xfrm>
              <a:off x="5203203" y="2029521"/>
              <a:ext cx="68873" cy="139107"/>
              <a:chOff x="5203203" y="2029521"/>
              <a:chExt cx="68873" cy="139107"/>
            </a:xfrm>
          </p:grpSpPr>
          <p:sp>
            <p:nvSpPr>
              <p:cNvPr id="63" name="Freeform: Shape 62"/>
              <p:cNvSpPr/>
              <p:nvPr/>
            </p:nvSpPr>
            <p:spPr>
              <a:xfrm>
                <a:off x="5236507" y="2059880"/>
                <a:ext cx="32773" cy="108748"/>
              </a:xfrm>
              <a:custGeom>
                <a:avLst/>
                <a:gdLst>
                  <a:gd name="connsiteX0" fmla="*/ 32625 w 32773"/>
                  <a:gd name="connsiteY0" fmla="*/ 103764 h 108748"/>
                  <a:gd name="connsiteX1" fmla="*/ 32398 w 32773"/>
                  <a:gd name="connsiteY1" fmla="*/ 101272 h 108748"/>
                  <a:gd name="connsiteX2" fmla="*/ 31945 w 32773"/>
                  <a:gd name="connsiteY2" fmla="*/ 95834 h 108748"/>
                  <a:gd name="connsiteX3" fmla="*/ 31718 w 32773"/>
                  <a:gd name="connsiteY3" fmla="*/ 93342 h 108748"/>
                  <a:gd name="connsiteX4" fmla="*/ 31265 w 32773"/>
                  <a:gd name="connsiteY4" fmla="*/ 87905 h 108748"/>
                  <a:gd name="connsiteX5" fmla="*/ 31039 w 32773"/>
                  <a:gd name="connsiteY5" fmla="*/ 85413 h 108748"/>
                  <a:gd name="connsiteX6" fmla="*/ 30359 w 32773"/>
                  <a:gd name="connsiteY6" fmla="*/ 79749 h 108748"/>
                  <a:gd name="connsiteX7" fmla="*/ 30132 w 32773"/>
                  <a:gd name="connsiteY7" fmla="*/ 77257 h 108748"/>
                  <a:gd name="connsiteX8" fmla="*/ 29453 w 32773"/>
                  <a:gd name="connsiteY8" fmla="*/ 72272 h 108748"/>
                  <a:gd name="connsiteX9" fmla="*/ 29000 w 32773"/>
                  <a:gd name="connsiteY9" fmla="*/ 69780 h 108748"/>
                  <a:gd name="connsiteX10" fmla="*/ 28320 w 32773"/>
                  <a:gd name="connsiteY10" fmla="*/ 64796 h 108748"/>
                  <a:gd name="connsiteX11" fmla="*/ 27867 w 32773"/>
                  <a:gd name="connsiteY11" fmla="*/ 62304 h 108748"/>
                  <a:gd name="connsiteX12" fmla="*/ 26961 w 32773"/>
                  <a:gd name="connsiteY12" fmla="*/ 57773 h 108748"/>
                  <a:gd name="connsiteX13" fmla="*/ 26507 w 32773"/>
                  <a:gd name="connsiteY13" fmla="*/ 55280 h 108748"/>
                  <a:gd name="connsiteX14" fmla="*/ 25375 w 32773"/>
                  <a:gd name="connsiteY14" fmla="*/ 50296 h 108748"/>
                  <a:gd name="connsiteX15" fmla="*/ 24695 w 32773"/>
                  <a:gd name="connsiteY15" fmla="*/ 47804 h 108748"/>
                  <a:gd name="connsiteX16" fmla="*/ 23562 w 32773"/>
                  <a:gd name="connsiteY16" fmla="*/ 43046 h 108748"/>
                  <a:gd name="connsiteX17" fmla="*/ 22882 w 32773"/>
                  <a:gd name="connsiteY17" fmla="*/ 40554 h 108748"/>
                  <a:gd name="connsiteX18" fmla="*/ 21523 w 32773"/>
                  <a:gd name="connsiteY18" fmla="*/ 35796 h 108748"/>
                  <a:gd name="connsiteX19" fmla="*/ 20843 w 32773"/>
                  <a:gd name="connsiteY19" fmla="*/ 33531 h 108748"/>
                  <a:gd name="connsiteX20" fmla="*/ 19258 w 32773"/>
                  <a:gd name="connsiteY20" fmla="*/ 29000 h 108748"/>
                  <a:gd name="connsiteX21" fmla="*/ 18351 w 32773"/>
                  <a:gd name="connsiteY21" fmla="*/ 26734 h 108748"/>
                  <a:gd name="connsiteX22" fmla="*/ 16765 w 32773"/>
                  <a:gd name="connsiteY22" fmla="*/ 22656 h 108748"/>
                  <a:gd name="connsiteX23" fmla="*/ 15859 w 32773"/>
                  <a:gd name="connsiteY23" fmla="*/ 20390 h 108748"/>
                  <a:gd name="connsiteX24" fmla="*/ 13820 w 32773"/>
                  <a:gd name="connsiteY24" fmla="*/ 15859 h 108748"/>
                  <a:gd name="connsiteX25" fmla="*/ 12687 w 32773"/>
                  <a:gd name="connsiteY25" fmla="*/ 13594 h 108748"/>
                  <a:gd name="connsiteX26" fmla="*/ 10422 w 32773"/>
                  <a:gd name="connsiteY26" fmla="*/ 9289 h 108748"/>
                  <a:gd name="connsiteX27" fmla="*/ 9289 w 32773"/>
                  <a:gd name="connsiteY27" fmla="*/ 7250 h 108748"/>
                  <a:gd name="connsiteX28" fmla="*/ 4305 w 32773"/>
                  <a:gd name="connsiteY28" fmla="*/ 0 h 108748"/>
                  <a:gd name="connsiteX29" fmla="*/ 0 w 32773"/>
                  <a:gd name="connsiteY29" fmla="*/ 3852 h 108748"/>
                  <a:gd name="connsiteX30" fmla="*/ 5211 w 32773"/>
                  <a:gd name="connsiteY30" fmla="*/ 11781 h 108748"/>
                  <a:gd name="connsiteX31" fmla="*/ 6344 w 32773"/>
                  <a:gd name="connsiteY31" fmla="*/ 13820 h 108748"/>
                  <a:gd name="connsiteX32" fmla="*/ 8383 w 32773"/>
                  <a:gd name="connsiteY32" fmla="*/ 17898 h 108748"/>
                  <a:gd name="connsiteX33" fmla="*/ 9289 w 32773"/>
                  <a:gd name="connsiteY33" fmla="*/ 20164 h 108748"/>
                  <a:gd name="connsiteX34" fmla="*/ 11101 w 32773"/>
                  <a:gd name="connsiteY34" fmla="*/ 24695 h 108748"/>
                  <a:gd name="connsiteX35" fmla="*/ 12008 w 32773"/>
                  <a:gd name="connsiteY35" fmla="*/ 26961 h 108748"/>
                  <a:gd name="connsiteX36" fmla="*/ 13594 w 32773"/>
                  <a:gd name="connsiteY36" fmla="*/ 31039 h 108748"/>
                  <a:gd name="connsiteX37" fmla="*/ 14500 w 32773"/>
                  <a:gd name="connsiteY37" fmla="*/ 33304 h 108748"/>
                  <a:gd name="connsiteX38" fmla="*/ 15859 w 32773"/>
                  <a:gd name="connsiteY38" fmla="*/ 37835 h 108748"/>
                  <a:gd name="connsiteX39" fmla="*/ 16539 w 32773"/>
                  <a:gd name="connsiteY39" fmla="*/ 40327 h 108748"/>
                  <a:gd name="connsiteX40" fmla="*/ 17898 w 32773"/>
                  <a:gd name="connsiteY40" fmla="*/ 44859 h 108748"/>
                  <a:gd name="connsiteX41" fmla="*/ 18578 w 32773"/>
                  <a:gd name="connsiteY41" fmla="*/ 47351 h 108748"/>
                  <a:gd name="connsiteX42" fmla="*/ 19711 w 32773"/>
                  <a:gd name="connsiteY42" fmla="*/ 51882 h 108748"/>
                  <a:gd name="connsiteX43" fmla="*/ 20164 w 32773"/>
                  <a:gd name="connsiteY43" fmla="*/ 54374 h 108748"/>
                  <a:gd name="connsiteX44" fmla="*/ 21297 w 32773"/>
                  <a:gd name="connsiteY44" fmla="*/ 59358 h 108748"/>
                  <a:gd name="connsiteX45" fmla="*/ 21750 w 32773"/>
                  <a:gd name="connsiteY45" fmla="*/ 61851 h 108748"/>
                  <a:gd name="connsiteX46" fmla="*/ 22429 w 32773"/>
                  <a:gd name="connsiteY46" fmla="*/ 66155 h 108748"/>
                  <a:gd name="connsiteX47" fmla="*/ 22882 w 32773"/>
                  <a:gd name="connsiteY47" fmla="*/ 68647 h 108748"/>
                  <a:gd name="connsiteX48" fmla="*/ 23562 w 32773"/>
                  <a:gd name="connsiteY48" fmla="*/ 73632 h 108748"/>
                  <a:gd name="connsiteX49" fmla="*/ 24015 w 32773"/>
                  <a:gd name="connsiteY49" fmla="*/ 76124 h 108748"/>
                  <a:gd name="connsiteX50" fmla="*/ 24695 w 32773"/>
                  <a:gd name="connsiteY50" fmla="*/ 80882 h 108748"/>
                  <a:gd name="connsiteX51" fmla="*/ 24921 w 32773"/>
                  <a:gd name="connsiteY51" fmla="*/ 83374 h 108748"/>
                  <a:gd name="connsiteX52" fmla="*/ 25375 w 32773"/>
                  <a:gd name="connsiteY52" fmla="*/ 88811 h 108748"/>
                  <a:gd name="connsiteX53" fmla="*/ 25601 w 32773"/>
                  <a:gd name="connsiteY53" fmla="*/ 91303 h 108748"/>
                  <a:gd name="connsiteX54" fmla="*/ 26054 w 32773"/>
                  <a:gd name="connsiteY54" fmla="*/ 96741 h 108748"/>
                  <a:gd name="connsiteX55" fmla="*/ 26281 w 32773"/>
                  <a:gd name="connsiteY55" fmla="*/ 99233 h 108748"/>
                  <a:gd name="connsiteX56" fmla="*/ 26507 w 32773"/>
                  <a:gd name="connsiteY56" fmla="*/ 104897 h 108748"/>
                  <a:gd name="connsiteX57" fmla="*/ 26734 w 32773"/>
                  <a:gd name="connsiteY57" fmla="*/ 107389 h 108748"/>
                  <a:gd name="connsiteX58" fmla="*/ 26734 w 32773"/>
                  <a:gd name="connsiteY58" fmla="*/ 108748 h 108748"/>
                  <a:gd name="connsiteX59" fmla="*/ 32398 w 32773"/>
                  <a:gd name="connsiteY59" fmla="*/ 108522 h 108748"/>
                  <a:gd name="connsiteX60" fmla="*/ 32625 w 32773"/>
                  <a:gd name="connsiteY60" fmla="*/ 103764 h 1087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32773" h="108748">
                    <a:moveTo>
                      <a:pt x="32625" y="103764"/>
                    </a:moveTo>
                    <a:cubicBezTo>
                      <a:pt x="32625" y="102858"/>
                      <a:pt x="32625" y="101952"/>
                      <a:pt x="32398" y="101272"/>
                    </a:cubicBezTo>
                    <a:cubicBezTo>
                      <a:pt x="32398" y="99459"/>
                      <a:pt x="32171" y="97647"/>
                      <a:pt x="31945" y="95834"/>
                    </a:cubicBezTo>
                    <a:cubicBezTo>
                      <a:pt x="31945" y="94928"/>
                      <a:pt x="31718" y="94022"/>
                      <a:pt x="31718" y="93342"/>
                    </a:cubicBezTo>
                    <a:cubicBezTo>
                      <a:pt x="31492" y="91530"/>
                      <a:pt x="31492" y="89717"/>
                      <a:pt x="31265" y="87905"/>
                    </a:cubicBezTo>
                    <a:cubicBezTo>
                      <a:pt x="31265" y="86999"/>
                      <a:pt x="31039" y="86319"/>
                      <a:pt x="31039" y="85413"/>
                    </a:cubicBezTo>
                    <a:cubicBezTo>
                      <a:pt x="30812" y="83374"/>
                      <a:pt x="30585" y="81561"/>
                      <a:pt x="30359" y="79749"/>
                    </a:cubicBezTo>
                    <a:cubicBezTo>
                      <a:pt x="30359" y="78842"/>
                      <a:pt x="30132" y="78163"/>
                      <a:pt x="30132" y="77257"/>
                    </a:cubicBezTo>
                    <a:cubicBezTo>
                      <a:pt x="29906" y="75671"/>
                      <a:pt x="29679" y="73858"/>
                      <a:pt x="29453" y="72272"/>
                    </a:cubicBezTo>
                    <a:cubicBezTo>
                      <a:pt x="29226" y="71366"/>
                      <a:pt x="29226" y="70686"/>
                      <a:pt x="29000" y="69780"/>
                    </a:cubicBezTo>
                    <a:cubicBezTo>
                      <a:pt x="28773" y="68194"/>
                      <a:pt x="28546" y="66608"/>
                      <a:pt x="28320" y="64796"/>
                    </a:cubicBezTo>
                    <a:cubicBezTo>
                      <a:pt x="28093" y="63890"/>
                      <a:pt x="28093" y="63210"/>
                      <a:pt x="27867" y="62304"/>
                    </a:cubicBezTo>
                    <a:cubicBezTo>
                      <a:pt x="27640" y="60718"/>
                      <a:pt x="27414" y="59358"/>
                      <a:pt x="26961" y="57773"/>
                    </a:cubicBezTo>
                    <a:cubicBezTo>
                      <a:pt x="26734" y="56866"/>
                      <a:pt x="26734" y="56187"/>
                      <a:pt x="26507" y="55280"/>
                    </a:cubicBezTo>
                    <a:cubicBezTo>
                      <a:pt x="26054" y="53468"/>
                      <a:pt x="25828" y="51882"/>
                      <a:pt x="25375" y="50296"/>
                    </a:cubicBezTo>
                    <a:cubicBezTo>
                      <a:pt x="25148" y="49390"/>
                      <a:pt x="24921" y="48710"/>
                      <a:pt x="24695" y="47804"/>
                    </a:cubicBezTo>
                    <a:cubicBezTo>
                      <a:pt x="24242" y="46218"/>
                      <a:pt x="23789" y="44632"/>
                      <a:pt x="23562" y="43046"/>
                    </a:cubicBezTo>
                    <a:cubicBezTo>
                      <a:pt x="23336" y="42140"/>
                      <a:pt x="23109" y="41460"/>
                      <a:pt x="22882" y="40554"/>
                    </a:cubicBezTo>
                    <a:cubicBezTo>
                      <a:pt x="22429" y="38968"/>
                      <a:pt x="21976" y="37382"/>
                      <a:pt x="21523" y="35796"/>
                    </a:cubicBezTo>
                    <a:cubicBezTo>
                      <a:pt x="21297" y="34890"/>
                      <a:pt x="21070" y="34210"/>
                      <a:pt x="20843" y="33531"/>
                    </a:cubicBezTo>
                    <a:cubicBezTo>
                      <a:pt x="20390" y="31945"/>
                      <a:pt x="19937" y="30359"/>
                      <a:pt x="19258" y="29000"/>
                    </a:cubicBezTo>
                    <a:cubicBezTo>
                      <a:pt x="19031" y="28320"/>
                      <a:pt x="18804" y="27414"/>
                      <a:pt x="18351" y="26734"/>
                    </a:cubicBezTo>
                    <a:cubicBezTo>
                      <a:pt x="17898" y="25375"/>
                      <a:pt x="17218" y="24015"/>
                      <a:pt x="16765" y="22656"/>
                    </a:cubicBezTo>
                    <a:cubicBezTo>
                      <a:pt x="16539" y="21976"/>
                      <a:pt x="16086" y="21070"/>
                      <a:pt x="15859" y="20390"/>
                    </a:cubicBezTo>
                    <a:cubicBezTo>
                      <a:pt x="15179" y="18804"/>
                      <a:pt x="14500" y="17218"/>
                      <a:pt x="13820" y="15859"/>
                    </a:cubicBezTo>
                    <a:cubicBezTo>
                      <a:pt x="13367" y="15179"/>
                      <a:pt x="13140" y="14273"/>
                      <a:pt x="12687" y="13594"/>
                    </a:cubicBezTo>
                    <a:cubicBezTo>
                      <a:pt x="12008" y="12008"/>
                      <a:pt x="11101" y="10648"/>
                      <a:pt x="10422" y="9289"/>
                    </a:cubicBezTo>
                    <a:cubicBezTo>
                      <a:pt x="9969" y="8609"/>
                      <a:pt x="9515" y="7930"/>
                      <a:pt x="9289" y="7250"/>
                    </a:cubicBezTo>
                    <a:cubicBezTo>
                      <a:pt x="6570" y="2492"/>
                      <a:pt x="4531" y="227"/>
                      <a:pt x="4305" y="0"/>
                    </a:cubicBezTo>
                    <a:lnTo>
                      <a:pt x="0" y="3852"/>
                    </a:lnTo>
                    <a:cubicBezTo>
                      <a:pt x="0" y="3852"/>
                      <a:pt x="2266" y="6344"/>
                      <a:pt x="5211" y="11781"/>
                    </a:cubicBezTo>
                    <a:cubicBezTo>
                      <a:pt x="5664" y="12461"/>
                      <a:pt x="5891" y="13140"/>
                      <a:pt x="6344" y="13820"/>
                    </a:cubicBezTo>
                    <a:cubicBezTo>
                      <a:pt x="7023" y="14953"/>
                      <a:pt x="7703" y="16312"/>
                      <a:pt x="8383" y="17898"/>
                    </a:cubicBezTo>
                    <a:cubicBezTo>
                      <a:pt x="8609" y="18578"/>
                      <a:pt x="9062" y="19258"/>
                      <a:pt x="9289" y="20164"/>
                    </a:cubicBezTo>
                    <a:cubicBezTo>
                      <a:pt x="9969" y="21523"/>
                      <a:pt x="10648" y="23109"/>
                      <a:pt x="11101" y="24695"/>
                    </a:cubicBezTo>
                    <a:cubicBezTo>
                      <a:pt x="11328" y="25375"/>
                      <a:pt x="11781" y="26281"/>
                      <a:pt x="12008" y="26961"/>
                    </a:cubicBezTo>
                    <a:cubicBezTo>
                      <a:pt x="12461" y="28320"/>
                      <a:pt x="12914" y="29679"/>
                      <a:pt x="13594" y="31039"/>
                    </a:cubicBezTo>
                    <a:cubicBezTo>
                      <a:pt x="13820" y="31718"/>
                      <a:pt x="14047" y="32625"/>
                      <a:pt x="14500" y="33304"/>
                    </a:cubicBezTo>
                    <a:cubicBezTo>
                      <a:pt x="14953" y="34663"/>
                      <a:pt x="15406" y="36249"/>
                      <a:pt x="15859" y="37835"/>
                    </a:cubicBezTo>
                    <a:cubicBezTo>
                      <a:pt x="16086" y="38515"/>
                      <a:pt x="16312" y="39421"/>
                      <a:pt x="16539" y="40327"/>
                    </a:cubicBezTo>
                    <a:cubicBezTo>
                      <a:pt x="16992" y="41687"/>
                      <a:pt x="17445" y="43273"/>
                      <a:pt x="17898" y="44859"/>
                    </a:cubicBezTo>
                    <a:cubicBezTo>
                      <a:pt x="18125" y="45765"/>
                      <a:pt x="18351" y="46445"/>
                      <a:pt x="18578" y="47351"/>
                    </a:cubicBezTo>
                    <a:cubicBezTo>
                      <a:pt x="19031" y="48937"/>
                      <a:pt x="19258" y="50296"/>
                      <a:pt x="19711" y="51882"/>
                    </a:cubicBezTo>
                    <a:cubicBezTo>
                      <a:pt x="19937" y="52788"/>
                      <a:pt x="20164" y="53468"/>
                      <a:pt x="20164" y="54374"/>
                    </a:cubicBezTo>
                    <a:cubicBezTo>
                      <a:pt x="20617" y="55960"/>
                      <a:pt x="20843" y="57546"/>
                      <a:pt x="21297" y="59358"/>
                    </a:cubicBezTo>
                    <a:cubicBezTo>
                      <a:pt x="21523" y="60265"/>
                      <a:pt x="21523" y="60944"/>
                      <a:pt x="21750" y="61851"/>
                    </a:cubicBezTo>
                    <a:cubicBezTo>
                      <a:pt x="21976" y="63210"/>
                      <a:pt x="22203" y="64796"/>
                      <a:pt x="22429" y="66155"/>
                    </a:cubicBezTo>
                    <a:cubicBezTo>
                      <a:pt x="22656" y="67061"/>
                      <a:pt x="22656" y="67741"/>
                      <a:pt x="22882" y="68647"/>
                    </a:cubicBezTo>
                    <a:cubicBezTo>
                      <a:pt x="23109" y="70233"/>
                      <a:pt x="23336" y="71819"/>
                      <a:pt x="23562" y="73632"/>
                    </a:cubicBezTo>
                    <a:cubicBezTo>
                      <a:pt x="23789" y="74538"/>
                      <a:pt x="23789" y="75218"/>
                      <a:pt x="24015" y="76124"/>
                    </a:cubicBezTo>
                    <a:cubicBezTo>
                      <a:pt x="24242" y="77710"/>
                      <a:pt x="24468" y="79296"/>
                      <a:pt x="24695" y="80882"/>
                    </a:cubicBezTo>
                    <a:cubicBezTo>
                      <a:pt x="24695" y="81788"/>
                      <a:pt x="24921" y="82468"/>
                      <a:pt x="24921" y="83374"/>
                    </a:cubicBezTo>
                    <a:cubicBezTo>
                      <a:pt x="25148" y="85186"/>
                      <a:pt x="25375" y="86999"/>
                      <a:pt x="25375" y="88811"/>
                    </a:cubicBezTo>
                    <a:cubicBezTo>
                      <a:pt x="25375" y="89717"/>
                      <a:pt x="25601" y="90397"/>
                      <a:pt x="25601" y="91303"/>
                    </a:cubicBezTo>
                    <a:cubicBezTo>
                      <a:pt x="25828" y="93116"/>
                      <a:pt x="25828" y="94928"/>
                      <a:pt x="26054" y="96741"/>
                    </a:cubicBezTo>
                    <a:cubicBezTo>
                      <a:pt x="26054" y="97647"/>
                      <a:pt x="26281" y="98553"/>
                      <a:pt x="26281" y="99233"/>
                    </a:cubicBezTo>
                    <a:cubicBezTo>
                      <a:pt x="26507" y="101045"/>
                      <a:pt x="26507" y="102858"/>
                      <a:pt x="26507" y="104897"/>
                    </a:cubicBezTo>
                    <a:cubicBezTo>
                      <a:pt x="26507" y="105803"/>
                      <a:pt x="26507" y="106709"/>
                      <a:pt x="26734" y="107389"/>
                    </a:cubicBezTo>
                    <a:cubicBezTo>
                      <a:pt x="26734" y="107842"/>
                      <a:pt x="26734" y="108295"/>
                      <a:pt x="26734" y="108748"/>
                    </a:cubicBezTo>
                    <a:lnTo>
                      <a:pt x="32398" y="108522"/>
                    </a:lnTo>
                    <a:cubicBezTo>
                      <a:pt x="32851" y="106936"/>
                      <a:pt x="32851" y="105350"/>
                      <a:pt x="32625" y="103764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2" name="Freeform: Shape 3071"/>
              <p:cNvSpPr/>
              <p:nvPr/>
            </p:nvSpPr>
            <p:spPr>
              <a:xfrm>
                <a:off x="5203203" y="2029521"/>
                <a:ext cx="68873" cy="58678"/>
              </a:xfrm>
              <a:custGeom>
                <a:avLst/>
                <a:gdLst>
                  <a:gd name="connsiteX0" fmla="*/ 52335 w 68873"/>
                  <a:gd name="connsiteY0" fmla="*/ 9969 h 58678"/>
                  <a:gd name="connsiteX1" fmla="*/ 43726 w 68873"/>
                  <a:gd name="connsiteY1" fmla="*/ 13594 h 58678"/>
                  <a:gd name="connsiteX2" fmla="*/ 41460 w 68873"/>
                  <a:gd name="connsiteY2" fmla="*/ 15406 h 58678"/>
                  <a:gd name="connsiteX3" fmla="*/ 41007 w 68873"/>
                  <a:gd name="connsiteY3" fmla="*/ 15633 h 58678"/>
                  <a:gd name="connsiteX4" fmla="*/ 40781 w 68873"/>
                  <a:gd name="connsiteY4" fmla="*/ 15633 h 58678"/>
                  <a:gd name="connsiteX5" fmla="*/ 40327 w 68873"/>
                  <a:gd name="connsiteY5" fmla="*/ 15179 h 58678"/>
                  <a:gd name="connsiteX6" fmla="*/ 40781 w 68873"/>
                  <a:gd name="connsiteY6" fmla="*/ 1359 h 58678"/>
                  <a:gd name="connsiteX7" fmla="*/ 41234 w 68873"/>
                  <a:gd name="connsiteY7" fmla="*/ 0 h 58678"/>
                  <a:gd name="connsiteX8" fmla="*/ 40101 w 68873"/>
                  <a:gd name="connsiteY8" fmla="*/ 906 h 58678"/>
                  <a:gd name="connsiteX9" fmla="*/ 35343 w 68873"/>
                  <a:gd name="connsiteY9" fmla="*/ 5891 h 58678"/>
                  <a:gd name="connsiteX10" fmla="*/ 31492 w 68873"/>
                  <a:gd name="connsiteY10" fmla="*/ 20617 h 58678"/>
                  <a:gd name="connsiteX11" fmla="*/ 31265 w 68873"/>
                  <a:gd name="connsiteY11" fmla="*/ 21070 h 58678"/>
                  <a:gd name="connsiteX12" fmla="*/ 31039 w 68873"/>
                  <a:gd name="connsiteY12" fmla="*/ 21297 h 58678"/>
                  <a:gd name="connsiteX13" fmla="*/ 30812 w 68873"/>
                  <a:gd name="connsiteY13" fmla="*/ 21297 h 58678"/>
                  <a:gd name="connsiteX14" fmla="*/ 30132 w 68873"/>
                  <a:gd name="connsiteY14" fmla="*/ 21070 h 58678"/>
                  <a:gd name="connsiteX15" fmla="*/ 8156 w 68873"/>
                  <a:gd name="connsiteY15" fmla="*/ 13820 h 58678"/>
                  <a:gd name="connsiteX16" fmla="*/ 6797 w 68873"/>
                  <a:gd name="connsiteY16" fmla="*/ 14047 h 58678"/>
                  <a:gd name="connsiteX17" fmla="*/ 5437 w 68873"/>
                  <a:gd name="connsiteY17" fmla="*/ 14273 h 58678"/>
                  <a:gd name="connsiteX18" fmla="*/ 6797 w 68873"/>
                  <a:gd name="connsiteY18" fmla="*/ 14953 h 58678"/>
                  <a:gd name="connsiteX19" fmla="*/ 20617 w 68873"/>
                  <a:gd name="connsiteY19" fmla="*/ 25828 h 58678"/>
                  <a:gd name="connsiteX20" fmla="*/ 20617 w 68873"/>
                  <a:gd name="connsiteY20" fmla="*/ 26281 h 58678"/>
                  <a:gd name="connsiteX21" fmla="*/ 20164 w 68873"/>
                  <a:gd name="connsiteY21" fmla="*/ 26734 h 58678"/>
                  <a:gd name="connsiteX22" fmla="*/ 10875 w 68873"/>
                  <a:gd name="connsiteY22" fmla="*/ 31265 h 58678"/>
                  <a:gd name="connsiteX23" fmla="*/ 4758 w 68873"/>
                  <a:gd name="connsiteY23" fmla="*/ 37156 h 58678"/>
                  <a:gd name="connsiteX24" fmla="*/ 453 w 68873"/>
                  <a:gd name="connsiteY24" fmla="*/ 46218 h 58678"/>
                  <a:gd name="connsiteX25" fmla="*/ 0 w 68873"/>
                  <a:gd name="connsiteY25" fmla="*/ 47804 h 58678"/>
                  <a:gd name="connsiteX26" fmla="*/ 1133 w 68873"/>
                  <a:gd name="connsiteY26" fmla="*/ 46671 h 58678"/>
                  <a:gd name="connsiteX27" fmla="*/ 6797 w 68873"/>
                  <a:gd name="connsiteY27" fmla="*/ 41913 h 58678"/>
                  <a:gd name="connsiteX28" fmla="*/ 20164 w 68873"/>
                  <a:gd name="connsiteY28" fmla="*/ 35117 h 58678"/>
                  <a:gd name="connsiteX29" fmla="*/ 20164 w 68873"/>
                  <a:gd name="connsiteY29" fmla="*/ 35117 h 58678"/>
                  <a:gd name="connsiteX30" fmla="*/ 20843 w 68873"/>
                  <a:gd name="connsiteY30" fmla="*/ 35343 h 58678"/>
                  <a:gd name="connsiteX31" fmla="*/ 20843 w 68873"/>
                  <a:gd name="connsiteY31" fmla="*/ 36023 h 58678"/>
                  <a:gd name="connsiteX32" fmla="*/ 20843 w 68873"/>
                  <a:gd name="connsiteY32" fmla="*/ 57773 h 58678"/>
                  <a:gd name="connsiteX33" fmla="*/ 21523 w 68873"/>
                  <a:gd name="connsiteY33" fmla="*/ 58679 h 58678"/>
                  <a:gd name="connsiteX34" fmla="*/ 21750 w 68873"/>
                  <a:gd name="connsiteY34" fmla="*/ 57546 h 58678"/>
                  <a:gd name="connsiteX35" fmla="*/ 29000 w 68873"/>
                  <a:gd name="connsiteY35" fmla="*/ 38062 h 58678"/>
                  <a:gd name="connsiteX36" fmla="*/ 32851 w 68873"/>
                  <a:gd name="connsiteY36" fmla="*/ 34210 h 58678"/>
                  <a:gd name="connsiteX37" fmla="*/ 34890 w 68873"/>
                  <a:gd name="connsiteY37" fmla="*/ 33078 h 58678"/>
                  <a:gd name="connsiteX38" fmla="*/ 43273 w 68873"/>
                  <a:gd name="connsiteY38" fmla="*/ 30132 h 58678"/>
                  <a:gd name="connsiteX39" fmla="*/ 58226 w 68873"/>
                  <a:gd name="connsiteY39" fmla="*/ 31492 h 58678"/>
                  <a:gd name="connsiteX40" fmla="*/ 59132 w 68873"/>
                  <a:gd name="connsiteY40" fmla="*/ 31718 h 58678"/>
                  <a:gd name="connsiteX41" fmla="*/ 58905 w 68873"/>
                  <a:gd name="connsiteY41" fmla="*/ 30812 h 58678"/>
                  <a:gd name="connsiteX42" fmla="*/ 48257 w 68873"/>
                  <a:gd name="connsiteY42" fmla="*/ 20843 h 58678"/>
                  <a:gd name="connsiteX43" fmla="*/ 47577 w 68873"/>
                  <a:gd name="connsiteY43" fmla="*/ 20390 h 58678"/>
                  <a:gd name="connsiteX44" fmla="*/ 47577 w 68873"/>
                  <a:gd name="connsiteY44" fmla="*/ 19711 h 58678"/>
                  <a:gd name="connsiteX45" fmla="*/ 47804 w 68873"/>
                  <a:gd name="connsiteY45" fmla="*/ 19484 h 58678"/>
                  <a:gd name="connsiteX46" fmla="*/ 48030 w 68873"/>
                  <a:gd name="connsiteY46" fmla="*/ 19258 h 58678"/>
                  <a:gd name="connsiteX47" fmla="*/ 60038 w 68873"/>
                  <a:gd name="connsiteY47" fmla="*/ 14726 h 58678"/>
                  <a:gd name="connsiteX48" fmla="*/ 67288 w 68873"/>
                  <a:gd name="connsiteY48" fmla="*/ 14500 h 58678"/>
                  <a:gd name="connsiteX49" fmla="*/ 68874 w 68873"/>
                  <a:gd name="connsiteY49" fmla="*/ 14726 h 58678"/>
                  <a:gd name="connsiteX50" fmla="*/ 67515 w 68873"/>
                  <a:gd name="connsiteY50" fmla="*/ 13820 h 58678"/>
                  <a:gd name="connsiteX51" fmla="*/ 52335 w 68873"/>
                  <a:gd name="connsiteY51" fmla="*/ 9969 h 58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8873" h="58678">
                    <a:moveTo>
                      <a:pt x="52335" y="9969"/>
                    </a:moveTo>
                    <a:cubicBezTo>
                      <a:pt x="49390" y="10422"/>
                      <a:pt x="46445" y="11555"/>
                      <a:pt x="43726" y="13594"/>
                    </a:cubicBezTo>
                    <a:cubicBezTo>
                      <a:pt x="43046" y="14047"/>
                      <a:pt x="42140" y="14726"/>
                      <a:pt x="41460" y="15406"/>
                    </a:cubicBezTo>
                    <a:cubicBezTo>
                      <a:pt x="41460" y="15406"/>
                      <a:pt x="41234" y="15633"/>
                      <a:pt x="41007" y="15633"/>
                    </a:cubicBezTo>
                    <a:cubicBezTo>
                      <a:pt x="41007" y="15633"/>
                      <a:pt x="40781" y="15633"/>
                      <a:pt x="40781" y="15633"/>
                    </a:cubicBezTo>
                    <a:cubicBezTo>
                      <a:pt x="40554" y="15633"/>
                      <a:pt x="40327" y="15406"/>
                      <a:pt x="40327" y="15179"/>
                    </a:cubicBezTo>
                    <a:cubicBezTo>
                      <a:pt x="40327" y="15179"/>
                      <a:pt x="38288" y="7930"/>
                      <a:pt x="40781" y="1359"/>
                    </a:cubicBezTo>
                    <a:lnTo>
                      <a:pt x="41234" y="0"/>
                    </a:lnTo>
                    <a:lnTo>
                      <a:pt x="40101" y="906"/>
                    </a:lnTo>
                    <a:cubicBezTo>
                      <a:pt x="38288" y="2266"/>
                      <a:pt x="36703" y="4078"/>
                      <a:pt x="35343" y="5891"/>
                    </a:cubicBezTo>
                    <a:cubicBezTo>
                      <a:pt x="31945" y="10422"/>
                      <a:pt x="30812" y="15179"/>
                      <a:pt x="31492" y="20617"/>
                    </a:cubicBezTo>
                    <a:cubicBezTo>
                      <a:pt x="31492" y="20843"/>
                      <a:pt x="31492" y="21070"/>
                      <a:pt x="31265" y="21070"/>
                    </a:cubicBezTo>
                    <a:cubicBezTo>
                      <a:pt x="31265" y="21070"/>
                      <a:pt x="31039" y="21297"/>
                      <a:pt x="31039" y="21297"/>
                    </a:cubicBezTo>
                    <a:cubicBezTo>
                      <a:pt x="31039" y="21297"/>
                      <a:pt x="31039" y="21297"/>
                      <a:pt x="30812" y="21297"/>
                    </a:cubicBezTo>
                    <a:cubicBezTo>
                      <a:pt x="30585" y="21297"/>
                      <a:pt x="30359" y="21297"/>
                      <a:pt x="30132" y="21070"/>
                    </a:cubicBezTo>
                    <a:cubicBezTo>
                      <a:pt x="29906" y="20617"/>
                      <a:pt x="21976" y="12008"/>
                      <a:pt x="8156" y="13820"/>
                    </a:cubicBezTo>
                    <a:cubicBezTo>
                      <a:pt x="7703" y="13820"/>
                      <a:pt x="7250" y="14047"/>
                      <a:pt x="6797" y="14047"/>
                    </a:cubicBezTo>
                    <a:lnTo>
                      <a:pt x="5437" y="14273"/>
                    </a:lnTo>
                    <a:lnTo>
                      <a:pt x="6797" y="14953"/>
                    </a:lnTo>
                    <a:cubicBezTo>
                      <a:pt x="10875" y="16765"/>
                      <a:pt x="18351" y="20617"/>
                      <a:pt x="20617" y="25828"/>
                    </a:cubicBezTo>
                    <a:cubicBezTo>
                      <a:pt x="20617" y="26054"/>
                      <a:pt x="20617" y="26281"/>
                      <a:pt x="20617" y="26281"/>
                    </a:cubicBezTo>
                    <a:cubicBezTo>
                      <a:pt x="20390" y="26507"/>
                      <a:pt x="20390" y="26507"/>
                      <a:pt x="20164" y="26734"/>
                    </a:cubicBezTo>
                    <a:cubicBezTo>
                      <a:pt x="20164" y="26734"/>
                      <a:pt x="15633" y="27867"/>
                      <a:pt x="10875" y="31265"/>
                    </a:cubicBezTo>
                    <a:cubicBezTo>
                      <a:pt x="8609" y="33078"/>
                      <a:pt x="6570" y="34890"/>
                      <a:pt x="4758" y="37156"/>
                    </a:cubicBezTo>
                    <a:cubicBezTo>
                      <a:pt x="2719" y="39874"/>
                      <a:pt x="1359" y="42820"/>
                      <a:pt x="453" y="46218"/>
                    </a:cubicBezTo>
                    <a:lnTo>
                      <a:pt x="0" y="47804"/>
                    </a:lnTo>
                    <a:lnTo>
                      <a:pt x="1133" y="46671"/>
                    </a:lnTo>
                    <a:cubicBezTo>
                      <a:pt x="2945" y="45085"/>
                      <a:pt x="4758" y="43499"/>
                      <a:pt x="6797" y="41913"/>
                    </a:cubicBezTo>
                    <a:cubicBezTo>
                      <a:pt x="11328" y="38742"/>
                      <a:pt x="15859" y="36249"/>
                      <a:pt x="20164" y="35117"/>
                    </a:cubicBezTo>
                    <a:lnTo>
                      <a:pt x="20164" y="35117"/>
                    </a:lnTo>
                    <a:cubicBezTo>
                      <a:pt x="20390" y="35117"/>
                      <a:pt x="20617" y="35117"/>
                      <a:pt x="20843" y="35343"/>
                    </a:cubicBezTo>
                    <a:cubicBezTo>
                      <a:pt x="21070" y="35570"/>
                      <a:pt x="21070" y="35796"/>
                      <a:pt x="20843" y="36023"/>
                    </a:cubicBezTo>
                    <a:cubicBezTo>
                      <a:pt x="20617" y="36476"/>
                      <a:pt x="13820" y="46445"/>
                      <a:pt x="20843" y="57773"/>
                    </a:cubicBezTo>
                    <a:lnTo>
                      <a:pt x="21523" y="58679"/>
                    </a:lnTo>
                    <a:lnTo>
                      <a:pt x="21750" y="57546"/>
                    </a:lnTo>
                    <a:cubicBezTo>
                      <a:pt x="22656" y="52788"/>
                      <a:pt x="24695" y="44179"/>
                      <a:pt x="29000" y="38062"/>
                    </a:cubicBezTo>
                    <a:cubicBezTo>
                      <a:pt x="30132" y="36476"/>
                      <a:pt x="31492" y="35343"/>
                      <a:pt x="32851" y="34210"/>
                    </a:cubicBezTo>
                    <a:cubicBezTo>
                      <a:pt x="33531" y="33757"/>
                      <a:pt x="34210" y="33304"/>
                      <a:pt x="34890" y="33078"/>
                    </a:cubicBezTo>
                    <a:cubicBezTo>
                      <a:pt x="35570" y="32625"/>
                      <a:pt x="38515" y="30812"/>
                      <a:pt x="43273" y="30132"/>
                    </a:cubicBezTo>
                    <a:cubicBezTo>
                      <a:pt x="47804" y="29453"/>
                      <a:pt x="52788" y="29906"/>
                      <a:pt x="58226" y="31492"/>
                    </a:cubicBezTo>
                    <a:lnTo>
                      <a:pt x="59132" y="31718"/>
                    </a:lnTo>
                    <a:lnTo>
                      <a:pt x="58905" y="30812"/>
                    </a:lnTo>
                    <a:cubicBezTo>
                      <a:pt x="57546" y="27187"/>
                      <a:pt x="54374" y="21297"/>
                      <a:pt x="48257" y="20843"/>
                    </a:cubicBezTo>
                    <a:cubicBezTo>
                      <a:pt x="48030" y="20843"/>
                      <a:pt x="47804" y="20617"/>
                      <a:pt x="47577" y="20390"/>
                    </a:cubicBezTo>
                    <a:cubicBezTo>
                      <a:pt x="47577" y="20164"/>
                      <a:pt x="47577" y="19937"/>
                      <a:pt x="47577" y="19711"/>
                    </a:cubicBezTo>
                    <a:cubicBezTo>
                      <a:pt x="47577" y="19711"/>
                      <a:pt x="47577" y="19711"/>
                      <a:pt x="47804" y="19484"/>
                    </a:cubicBezTo>
                    <a:lnTo>
                      <a:pt x="48030" y="19258"/>
                    </a:lnTo>
                    <a:cubicBezTo>
                      <a:pt x="49163" y="18351"/>
                      <a:pt x="53241" y="15859"/>
                      <a:pt x="60038" y="14726"/>
                    </a:cubicBezTo>
                    <a:cubicBezTo>
                      <a:pt x="62304" y="14500"/>
                      <a:pt x="64796" y="14273"/>
                      <a:pt x="67288" y="14500"/>
                    </a:cubicBezTo>
                    <a:lnTo>
                      <a:pt x="68874" y="14726"/>
                    </a:lnTo>
                    <a:lnTo>
                      <a:pt x="67515" y="13820"/>
                    </a:lnTo>
                    <a:cubicBezTo>
                      <a:pt x="64116" y="11781"/>
                      <a:pt x="58452" y="9062"/>
                      <a:pt x="52335" y="9969"/>
                    </a:cubicBezTo>
                    <a:close/>
                  </a:path>
                </a:pathLst>
              </a:custGeom>
              <a:solidFill>
                <a:srgbClr val="00AB7C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3" name="Freeform: Shape 3072"/>
              <p:cNvSpPr/>
              <p:nvPr/>
            </p:nvSpPr>
            <p:spPr>
              <a:xfrm>
                <a:off x="5233109" y="2058294"/>
                <a:ext cx="8666" cy="11614"/>
              </a:xfrm>
              <a:custGeom>
                <a:avLst/>
                <a:gdLst>
                  <a:gd name="connsiteX0" fmla="*/ 3172 w 8666"/>
                  <a:gd name="connsiteY0" fmla="*/ 0 h 11614"/>
                  <a:gd name="connsiteX1" fmla="*/ 6344 w 8666"/>
                  <a:gd name="connsiteY1" fmla="*/ 4305 h 11614"/>
                  <a:gd name="connsiteX2" fmla="*/ 1359 w 8666"/>
                  <a:gd name="connsiteY2" fmla="*/ 10875 h 11614"/>
                  <a:gd name="connsiteX3" fmla="*/ 0 w 8666"/>
                  <a:gd name="connsiteY3" fmla="*/ 10875 h 11614"/>
                  <a:gd name="connsiteX4" fmla="*/ 3625 w 8666"/>
                  <a:gd name="connsiteY4" fmla="*/ 11555 h 11614"/>
                  <a:gd name="connsiteX5" fmla="*/ 8609 w 8666"/>
                  <a:gd name="connsiteY5" fmla="*/ 4984 h 11614"/>
                  <a:gd name="connsiteX6" fmla="*/ 3172 w 8666"/>
                  <a:gd name="connsiteY6" fmla="*/ 0 h 11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666" h="11614">
                    <a:moveTo>
                      <a:pt x="3172" y="0"/>
                    </a:moveTo>
                    <a:cubicBezTo>
                      <a:pt x="4758" y="906"/>
                      <a:pt x="5891" y="2492"/>
                      <a:pt x="6344" y="4305"/>
                    </a:cubicBezTo>
                    <a:cubicBezTo>
                      <a:pt x="6797" y="7476"/>
                      <a:pt x="4531" y="10422"/>
                      <a:pt x="1359" y="10875"/>
                    </a:cubicBezTo>
                    <a:cubicBezTo>
                      <a:pt x="906" y="10875"/>
                      <a:pt x="453" y="10875"/>
                      <a:pt x="0" y="10875"/>
                    </a:cubicBezTo>
                    <a:cubicBezTo>
                      <a:pt x="1133" y="11328"/>
                      <a:pt x="2266" y="11781"/>
                      <a:pt x="3625" y="11555"/>
                    </a:cubicBezTo>
                    <a:cubicBezTo>
                      <a:pt x="6797" y="11101"/>
                      <a:pt x="9062" y="8156"/>
                      <a:pt x="8609" y="4984"/>
                    </a:cubicBezTo>
                    <a:cubicBezTo>
                      <a:pt x="7930" y="2266"/>
                      <a:pt x="5664" y="227"/>
                      <a:pt x="3172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5" name="Freeform: Shape 3074"/>
              <p:cNvSpPr/>
              <p:nvPr/>
            </p:nvSpPr>
            <p:spPr>
              <a:xfrm>
                <a:off x="5229653" y="2058294"/>
                <a:ext cx="9630" cy="10874"/>
              </a:xfrm>
              <a:custGeom>
                <a:avLst/>
                <a:gdLst>
                  <a:gd name="connsiteX0" fmla="*/ 9573 w 9630"/>
                  <a:gd name="connsiteY0" fmla="*/ 4305 h 10874"/>
                  <a:gd name="connsiteX1" fmla="*/ 6401 w 9630"/>
                  <a:gd name="connsiteY1" fmla="*/ 0 h 10874"/>
                  <a:gd name="connsiteX2" fmla="*/ 5042 w 9630"/>
                  <a:gd name="connsiteY2" fmla="*/ 0 h 10874"/>
                  <a:gd name="connsiteX3" fmla="*/ 58 w 9630"/>
                  <a:gd name="connsiteY3" fmla="*/ 6570 h 10874"/>
                  <a:gd name="connsiteX4" fmla="*/ 3230 w 9630"/>
                  <a:gd name="connsiteY4" fmla="*/ 10875 h 10874"/>
                  <a:gd name="connsiteX5" fmla="*/ 4589 w 9630"/>
                  <a:gd name="connsiteY5" fmla="*/ 10875 h 10874"/>
                  <a:gd name="connsiteX6" fmla="*/ 9573 w 9630"/>
                  <a:gd name="connsiteY6" fmla="*/ 4305 h 108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630" h="10874">
                    <a:moveTo>
                      <a:pt x="9573" y="4305"/>
                    </a:moveTo>
                    <a:cubicBezTo>
                      <a:pt x="9347" y="2266"/>
                      <a:pt x="8214" y="906"/>
                      <a:pt x="6401" y="0"/>
                    </a:cubicBezTo>
                    <a:cubicBezTo>
                      <a:pt x="5948" y="0"/>
                      <a:pt x="5495" y="0"/>
                      <a:pt x="5042" y="0"/>
                    </a:cubicBezTo>
                    <a:cubicBezTo>
                      <a:pt x="1870" y="453"/>
                      <a:pt x="-395" y="3398"/>
                      <a:pt x="58" y="6570"/>
                    </a:cubicBezTo>
                    <a:cubicBezTo>
                      <a:pt x="284" y="8383"/>
                      <a:pt x="1417" y="9969"/>
                      <a:pt x="3230" y="10875"/>
                    </a:cubicBezTo>
                    <a:cubicBezTo>
                      <a:pt x="3683" y="10875"/>
                      <a:pt x="4136" y="10875"/>
                      <a:pt x="4589" y="10875"/>
                    </a:cubicBezTo>
                    <a:cubicBezTo>
                      <a:pt x="7761" y="10422"/>
                      <a:pt x="10026" y="7476"/>
                      <a:pt x="9573" y="4305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6" name="Freeform: Shape 3075"/>
              <p:cNvSpPr/>
              <p:nvPr/>
            </p:nvSpPr>
            <p:spPr>
              <a:xfrm>
                <a:off x="5241718" y="2056256"/>
                <a:ext cx="5685" cy="7702"/>
              </a:xfrm>
              <a:custGeom>
                <a:avLst/>
                <a:gdLst>
                  <a:gd name="connsiteX0" fmla="*/ 2266 w 5685"/>
                  <a:gd name="connsiteY0" fmla="*/ 0 h 7702"/>
                  <a:gd name="connsiteX1" fmla="*/ 4305 w 5685"/>
                  <a:gd name="connsiteY1" fmla="*/ 2945 h 7702"/>
                  <a:gd name="connsiteX2" fmla="*/ 906 w 5685"/>
                  <a:gd name="connsiteY2" fmla="*/ 7250 h 7702"/>
                  <a:gd name="connsiteX3" fmla="*/ 0 w 5685"/>
                  <a:gd name="connsiteY3" fmla="*/ 7250 h 7702"/>
                  <a:gd name="connsiteX4" fmla="*/ 2266 w 5685"/>
                  <a:gd name="connsiteY4" fmla="*/ 7703 h 7702"/>
                  <a:gd name="connsiteX5" fmla="*/ 5664 w 5685"/>
                  <a:gd name="connsiteY5" fmla="*/ 3398 h 7702"/>
                  <a:gd name="connsiteX6" fmla="*/ 2266 w 5685"/>
                  <a:gd name="connsiteY6" fmla="*/ 0 h 77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685" h="7702">
                    <a:moveTo>
                      <a:pt x="2266" y="0"/>
                    </a:moveTo>
                    <a:cubicBezTo>
                      <a:pt x="3398" y="453"/>
                      <a:pt x="4078" y="1586"/>
                      <a:pt x="4305" y="2945"/>
                    </a:cubicBezTo>
                    <a:cubicBezTo>
                      <a:pt x="4531" y="4984"/>
                      <a:pt x="3172" y="7023"/>
                      <a:pt x="906" y="7250"/>
                    </a:cubicBezTo>
                    <a:cubicBezTo>
                      <a:pt x="680" y="7250"/>
                      <a:pt x="227" y="7250"/>
                      <a:pt x="0" y="7250"/>
                    </a:cubicBezTo>
                    <a:cubicBezTo>
                      <a:pt x="680" y="7703"/>
                      <a:pt x="1586" y="7703"/>
                      <a:pt x="2266" y="7703"/>
                    </a:cubicBezTo>
                    <a:cubicBezTo>
                      <a:pt x="4305" y="7476"/>
                      <a:pt x="5891" y="5437"/>
                      <a:pt x="5664" y="3398"/>
                    </a:cubicBezTo>
                    <a:cubicBezTo>
                      <a:pt x="5664" y="1586"/>
                      <a:pt x="4078" y="227"/>
                      <a:pt x="2266" y="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77" name="Freeform: Shape 3076"/>
              <p:cNvSpPr/>
              <p:nvPr/>
            </p:nvSpPr>
            <p:spPr>
              <a:xfrm>
                <a:off x="5239658" y="2056256"/>
                <a:ext cx="6442" cy="7249"/>
              </a:xfrm>
              <a:custGeom>
                <a:avLst/>
                <a:gdLst>
                  <a:gd name="connsiteX0" fmla="*/ 6365 w 6442"/>
                  <a:gd name="connsiteY0" fmla="*/ 2945 h 7249"/>
                  <a:gd name="connsiteX1" fmla="*/ 4326 w 6442"/>
                  <a:gd name="connsiteY1" fmla="*/ 0 h 7249"/>
                  <a:gd name="connsiteX2" fmla="*/ 3420 w 6442"/>
                  <a:gd name="connsiteY2" fmla="*/ 0 h 7249"/>
                  <a:gd name="connsiteX3" fmla="*/ 22 w 6442"/>
                  <a:gd name="connsiteY3" fmla="*/ 4305 h 7249"/>
                  <a:gd name="connsiteX4" fmla="*/ 2061 w 6442"/>
                  <a:gd name="connsiteY4" fmla="*/ 7250 h 7249"/>
                  <a:gd name="connsiteX5" fmla="*/ 2967 w 6442"/>
                  <a:gd name="connsiteY5" fmla="*/ 7250 h 7249"/>
                  <a:gd name="connsiteX6" fmla="*/ 6365 w 6442"/>
                  <a:gd name="connsiteY6" fmla="*/ 2945 h 72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42" h="7249">
                    <a:moveTo>
                      <a:pt x="6365" y="2945"/>
                    </a:moveTo>
                    <a:cubicBezTo>
                      <a:pt x="6139" y="1586"/>
                      <a:pt x="5459" y="680"/>
                      <a:pt x="4326" y="0"/>
                    </a:cubicBezTo>
                    <a:cubicBezTo>
                      <a:pt x="4100" y="0"/>
                      <a:pt x="3647" y="0"/>
                      <a:pt x="3420" y="0"/>
                    </a:cubicBezTo>
                    <a:cubicBezTo>
                      <a:pt x="1381" y="227"/>
                      <a:pt x="-205" y="2266"/>
                      <a:pt x="22" y="4305"/>
                    </a:cubicBezTo>
                    <a:cubicBezTo>
                      <a:pt x="248" y="5664"/>
                      <a:pt x="928" y="6570"/>
                      <a:pt x="2061" y="7250"/>
                    </a:cubicBezTo>
                    <a:cubicBezTo>
                      <a:pt x="2287" y="7250"/>
                      <a:pt x="2740" y="7250"/>
                      <a:pt x="2967" y="7250"/>
                    </a:cubicBezTo>
                    <a:cubicBezTo>
                      <a:pt x="5232" y="7023"/>
                      <a:pt x="6818" y="4984"/>
                      <a:pt x="6365" y="2945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078" name="Freeform: Shape 3077"/>
            <p:cNvSpPr/>
            <p:nvPr/>
          </p:nvSpPr>
          <p:spPr>
            <a:xfrm>
              <a:off x="4980496" y="2120145"/>
              <a:ext cx="1296143" cy="162442"/>
            </a:xfrm>
            <a:custGeom>
              <a:avLst/>
              <a:gdLst>
                <a:gd name="connsiteX0" fmla="*/ 1230442 w 1296143"/>
                <a:gd name="connsiteY0" fmla="*/ 120756 h 162442"/>
                <a:gd name="connsiteX1" fmla="*/ 962649 w 1296143"/>
                <a:gd name="connsiteY1" fmla="*/ 120756 h 162442"/>
                <a:gd name="connsiteX2" fmla="*/ 962649 w 1296143"/>
                <a:gd name="connsiteY2" fmla="*/ 76124 h 162442"/>
                <a:gd name="connsiteX3" fmla="*/ 886525 w 1296143"/>
                <a:gd name="connsiteY3" fmla="*/ 0 h 162442"/>
                <a:gd name="connsiteX4" fmla="*/ 523578 w 1296143"/>
                <a:gd name="connsiteY4" fmla="*/ 0 h 162442"/>
                <a:gd name="connsiteX5" fmla="*/ 463540 w 1296143"/>
                <a:gd name="connsiteY5" fmla="*/ 29453 h 162442"/>
                <a:gd name="connsiteX6" fmla="*/ 0 w 1296143"/>
                <a:gd name="connsiteY6" fmla="*/ 29453 h 162442"/>
                <a:gd name="connsiteX7" fmla="*/ 0 w 1296143"/>
                <a:gd name="connsiteY7" fmla="*/ 120756 h 162442"/>
                <a:gd name="connsiteX8" fmla="*/ 0 w 1296143"/>
                <a:gd name="connsiteY8" fmla="*/ 162443 h 162442"/>
                <a:gd name="connsiteX9" fmla="*/ 447454 w 1296143"/>
                <a:gd name="connsiteY9" fmla="*/ 162443 h 162442"/>
                <a:gd name="connsiteX10" fmla="*/ 962649 w 1296143"/>
                <a:gd name="connsiteY10" fmla="*/ 162443 h 162442"/>
                <a:gd name="connsiteX11" fmla="*/ 1296144 w 1296143"/>
                <a:gd name="connsiteY11" fmla="*/ 162443 h 162442"/>
                <a:gd name="connsiteX12" fmla="*/ 1230442 w 1296143"/>
                <a:gd name="connsiteY12" fmla="*/ 120756 h 16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96143" h="162442">
                  <a:moveTo>
                    <a:pt x="1230442" y="120756"/>
                  </a:moveTo>
                  <a:lnTo>
                    <a:pt x="962649" y="120756"/>
                  </a:lnTo>
                  <a:lnTo>
                    <a:pt x="962649" y="76124"/>
                  </a:lnTo>
                  <a:cubicBezTo>
                    <a:pt x="962649" y="34210"/>
                    <a:pt x="928665" y="0"/>
                    <a:pt x="886525" y="0"/>
                  </a:cubicBezTo>
                  <a:lnTo>
                    <a:pt x="523578" y="0"/>
                  </a:lnTo>
                  <a:cubicBezTo>
                    <a:pt x="499109" y="0"/>
                    <a:pt x="477360" y="11555"/>
                    <a:pt x="463540" y="29453"/>
                  </a:cubicBezTo>
                  <a:lnTo>
                    <a:pt x="0" y="29453"/>
                  </a:lnTo>
                  <a:lnTo>
                    <a:pt x="0" y="120756"/>
                  </a:lnTo>
                  <a:lnTo>
                    <a:pt x="0" y="162443"/>
                  </a:lnTo>
                  <a:lnTo>
                    <a:pt x="447454" y="162443"/>
                  </a:lnTo>
                  <a:lnTo>
                    <a:pt x="962649" y="162443"/>
                  </a:lnTo>
                  <a:lnTo>
                    <a:pt x="1296144" y="162443"/>
                  </a:lnTo>
                  <a:cubicBezTo>
                    <a:pt x="1287988" y="146357"/>
                    <a:pt x="1269183" y="120529"/>
                    <a:pt x="1230442" y="120756"/>
                  </a:cubicBezTo>
                  <a:close/>
                </a:path>
              </a:pathLst>
            </a:custGeom>
            <a:solidFill>
              <a:srgbClr val="FFDB78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079" name="Graphic 7"/>
            <p:cNvGrpSpPr/>
            <p:nvPr/>
          </p:nvGrpSpPr>
          <p:grpSpPr>
            <a:xfrm>
              <a:off x="5270718" y="2142261"/>
              <a:ext cx="1202804" cy="1066273"/>
              <a:chOff x="5270718" y="2142261"/>
              <a:chExt cx="1202804" cy="1066273"/>
            </a:xfrm>
          </p:grpSpPr>
          <p:sp>
            <p:nvSpPr>
              <p:cNvPr id="3080" name="Freeform: Shape 3079"/>
              <p:cNvSpPr/>
              <p:nvPr/>
            </p:nvSpPr>
            <p:spPr>
              <a:xfrm>
                <a:off x="5848896" y="2438687"/>
                <a:ext cx="331682" cy="769847"/>
              </a:xfrm>
              <a:custGeom>
                <a:avLst/>
                <a:gdLst>
                  <a:gd name="connsiteX0" fmla="*/ 331682 w 331682"/>
                  <a:gd name="connsiteY0" fmla="*/ 749004 h 769847"/>
                  <a:gd name="connsiteX1" fmla="*/ 273910 w 331682"/>
                  <a:gd name="connsiteY1" fmla="*/ 769847 h 769847"/>
                  <a:gd name="connsiteX2" fmla="*/ 0 w 331682"/>
                  <a:gd name="connsiteY2" fmla="*/ 20843 h 769847"/>
                  <a:gd name="connsiteX3" fmla="*/ 57773 w 331682"/>
                  <a:gd name="connsiteY3" fmla="*/ 0 h 76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1682" h="769847">
                    <a:moveTo>
                      <a:pt x="331682" y="749004"/>
                    </a:moveTo>
                    <a:lnTo>
                      <a:pt x="273910" y="769847"/>
                    </a:lnTo>
                    <a:lnTo>
                      <a:pt x="0" y="20843"/>
                    </a:lnTo>
                    <a:lnTo>
                      <a:pt x="57773" y="0"/>
                    </a:lnTo>
                    <a:close/>
                  </a:path>
                </a:pathLst>
              </a:custGeom>
              <a:solidFill>
                <a:srgbClr val="D4BE79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1" name="Freeform: Shape 3080"/>
              <p:cNvSpPr/>
              <p:nvPr/>
            </p:nvSpPr>
            <p:spPr>
              <a:xfrm>
                <a:off x="5270718" y="2582552"/>
                <a:ext cx="176158" cy="119995"/>
              </a:xfrm>
              <a:custGeom>
                <a:avLst/>
                <a:gdLst>
                  <a:gd name="connsiteX0" fmla="*/ 171052 w 176158"/>
                  <a:gd name="connsiteY0" fmla="*/ 0 h 119995"/>
                  <a:gd name="connsiteX1" fmla="*/ 79749 w 176158"/>
                  <a:gd name="connsiteY1" fmla="*/ 33078 h 119995"/>
                  <a:gd name="connsiteX2" fmla="*/ 0 w 176158"/>
                  <a:gd name="connsiteY2" fmla="*/ 62077 h 119995"/>
                  <a:gd name="connsiteX3" fmla="*/ 109881 w 176158"/>
                  <a:gd name="connsiteY3" fmla="*/ 116451 h 119995"/>
                  <a:gd name="connsiteX4" fmla="*/ 115998 w 176158"/>
                  <a:gd name="connsiteY4" fmla="*/ 114639 h 119995"/>
                  <a:gd name="connsiteX5" fmla="*/ 172185 w 176158"/>
                  <a:gd name="connsiteY5" fmla="*/ 2266 h 119995"/>
                  <a:gd name="connsiteX6" fmla="*/ 171052 w 176158"/>
                  <a:gd name="connsiteY6" fmla="*/ 0 h 1199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6158" h="119995">
                    <a:moveTo>
                      <a:pt x="171052" y="0"/>
                    </a:moveTo>
                    <a:lnTo>
                      <a:pt x="79749" y="33078"/>
                    </a:lnTo>
                    <a:lnTo>
                      <a:pt x="0" y="62077"/>
                    </a:lnTo>
                    <a:cubicBezTo>
                      <a:pt x="17218" y="106030"/>
                      <a:pt x="65022" y="129365"/>
                      <a:pt x="109881" y="116451"/>
                    </a:cubicBezTo>
                    <a:cubicBezTo>
                      <a:pt x="111920" y="115772"/>
                      <a:pt x="113959" y="115318"/>
                      <a:pt x="115998" y="114639"/>
                    </a:cubicBezTo>
                    <a:cubicBezTo>
                      <a:pt x="161990" y="98100"/>
                      <a:pt x="186231" y="48257"/>
                      <a:pt x="172185" y="2266"/>
                    </a:cubicBezTo>
                    <a:cubicBezTo>
                      <a:pt x="171732" y="1359"/>
                      <a:pt x="171505" y="680"/>
                      <a:pt x="171052" y="0"/>
                    </a:cubicBezTo>
                    <a:close/>
                  </a:path>
                </a:pathLst>
              </a:custGeom>
              <a:solidFill>
                <a:srgbClr val="EB746E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2" name="Freeform: Shape 3081"/>
              <p:cNvSpPr/>
              <p:nvPr/>
            </p:nvSpPr>
            <p:spPr>
              <a:xfrm>
                <a:off x="5442223" y="2520701"/>
                <a:ext cx="175931" cy="119822"/>
              </a:xfrm>
              <a:custGeom>
                <a:avLst/>
                <a:gdLst>
                  <a:gd name="connsiteX0" fmla="*/ 0 w 175931"/>
                  <a:gd name="connsiteY0" fmla="*/ 61624 h 119822"/>
                  <a:gd name="connsiteX1" fmla="*/ 680 w 175931"/>
                  <a:gd name="connsiteY1" fmla="*/ 63890 h 119822"/>
                  <a:gd name="connsiteX2" fmla="*/ 115772 w 175931"/>
                  <a:gd name="connsiteY2" fmla="*/ 114412 h 119822"/>
                  <a:gd name="connsiteX3" fmla="*/ 171958 w 175931"/>
                  <a:gd name="connsiteY3" fmla="*/ 2039 h 119822"/>
                  <a:gd name="connsiteX4" fmla="*/ 171052 w 175931"/>
                  <a:gd name="connsiteY4" fmla="*/ 0 h 119822"/>
                  <a:gd name="connsiteX5" fmla="*/ 0 w 175931"/>
                  <a:gd name="connsiteY5" fmla="*/ 61624 h 11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931" h="119822">
                    <a:moveTo>
                      <a:pt x="0" y="61624"/>
                    </a:moveTo>
                    <a:cubicBezTo>
                      <a:pt x="227" y="62304"/>
                      <a:pt x="453" y="62983"/>
                      <a:pt x="680" y="63890"/>
                    </a:cubicBezTo>
                    <a:cubicBezTo>
                      <a:pt x="19484" y="108295"/>
                      <a:pt x="69780" y="130951"/>
                      <a:pt x="115772" y="114412"/>
                    </a:cubicBezTo>
                    <a:cubicBezTo>
                      <a:pt x="161763" y="97873"/>
                      <a:pt x="186005" y="48030"/>
                      <a:pt x="171958" y="2039"/>
                    </a:cubicBezTo>
                    <a:cubicBezTo>
                      <a:pt x="171732" y="1359"/>
                      <a:pt x="171279" y="680"/>
                      <a:pt x="171052" y="0"/>
                    </a:cubicBezTo>
                    <a:lnTo>
                      <a:pt x="0" y="61624"/>
                    </a:lnTo>
                    <a:close/>
                  </a:path>
                </a:pathLst>
              </a:custGeom>
              <a:solidFill>
                <a:srgbClr val="E6D8B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3" name="Freeform: Shape 3082"/>
              <p:cNvSpPr/>
              <p:nvPr/>
            </p:nvSpPr>
            <p:spPr>
              <a:xfrm>
                <a:off x="5613275" y="2458851"/>
                <a:ext cx="175812" cy="119823"/>
              </a:xfrm>
              <a:custGeom>
                <a:avLst/>
                <a:gdLst>
                  <a:gd name="connsiteX0" fmla="*/ 0 w 175812"/>
                  <a:gd name="connsiteY0" fmla="*/ 61624 h 119823"/>
                  <a:gd name="connsiteX1" fmla="*/ 680 w 175812"/>
                  <a:gd name="connsiteY1" fmla="*/ 63890 h 119823"/>
                  <a:gd name="connsiteX2" fmla="*/ 115772 w 175812"/>
                  <a:gd name="connsiteY2" fmla="*/ 114412 h 119823"/>
                  <a:gd name="connsiteX3" fmla="*/ 171732 w 175812"/>
                  <a:gd name="connsiteY3" fmla="*/ 2039 h 119823"/>
                  <a:gd name="connsiteX4" fmla="*/ 170825 w 175812"/>
                  <a:gd name="connsiteY4" fmla="*/ 0 h 119823"/>
                  <a:gd name="connsiteX5" fmla="*/ 0 w 175812"/>
                  <a:gd name="connsiteY5" fmla="*/ 61624 h 119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812" h="119823">
                    <a:moveTo>
                      <a:pt x="0" y="61624"/>
                    </a:moveTo>
                    <a:cubicBezTo>
                      <a:pt x="227" y="62304"/>
                      <a:pt x="453" y="62983"/>
                      <a:pt x="680" y="63890"/>
                    </a:cubicBezTo>
                    <a:cubicBezTo>
                      <a:pt x="19484" y="108295"/>
                      <a:pt x="69780" y="130951"/>
                      <a:pt x="115772" y="114412"/>
                    </a:cubicBezTo>
                    <a:cubicBezTo>
                      <a:pt x="161763" y="97873"/>
                      <a:pt x="186005" y="48031"/>
                      <a:pt x="171732" y="2039"/>
                    </a:cubicBezTo>
                    <a:cubicBezTo>
                      <a:pt x="171505" y="1359"/>
                      <a:pt x="171052" y="680"/>
                      <a:pt x="170825" y="0"/>
                    </a:cubicBezTo>
                    <a:lnTo>
                      <a:pt x="0" y="61624"/>
                    </a:lnTo>
                    <a:close/>
                  </a:path>
                </a:pathLst>
              </a:custGeom>
              <a:solidFill>
                <a:srgbClr val="EB746E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4" name="Freeform: Shape 3083"/>
              <p:cNvSpPr/>
              <p:nvPr/>
            </p:nvSpPr>
            <p:spPr>
              <a:xfrm>
                <a:off x="5784553" y="2396774"/>
                <a:ext cx="175931" cy="119822"/>
              </a:xfrm>
              <a:custGeom>
                <a:avLst/>
                <a:gdLst>
                  <a:gd name="connsiteX0" fmla="*/ 0 w 175931"/>
                  <a:gd name="connsiteY0" fmla="*/ 61624 h 119822"/>
                  <a:gd name="connsiteX1" fmla="*/ 680 w 175931"/>
                  <a:gd name="connsiteY1" fmla="*/ 63890 h 119822"/>
                  <a:gd name="connsiteX2" fmla="*/ 115772 w 175931"/>
                  <a:gd name="connsiteY2" fmla="*/ 114412 h 119822"/>
                  <a:gd name="connsiteX3" fmla="*/ 171958 w 175931"/>
                  <a:gd name="connsiteY3" fmla="*/ 2039 h 119822"/>
                  <a:gd name="connsiteX4" fmla="*/ 171052 w 175931"/>
                  <a:gd name="connsiteY4" fmla="*/ 0 h 119822"/>
                  <a:gd name="connsiteX5" fmla="*/ 0 w 175931"/>
                  <a:gd name="connsiteY5" fmla="*/ 61624 h 11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5931" h="119822">
                    <a:moveTo>
                      <a:pt x="0" y="61624"/>
                    </a:moveTo>
                    <a:cubicBezTo>
                      <a:pt x="227" y="62304"/>
                      <a:pt x="453" y="62983"/>
                      <a:pt x="680" y="63890"/>
                    </a:cubicBezTo>
                    <a:cubicBezTo>
                      <a:pt x="19484" y="108295"/>
                      <a:pt x="69780" y="130951"/>
                      <a:pt x="115772" y="114412"/>
                    </a:cubicBezTo>
                    <a:cubicBezTo>
                      <a:pt x="161763" y="97873"/>
                      <a:pt x="186005" y="48031"/>
                      <a:pt x="171958" y="2039"/>
                    </a:cubicBezTo>
                    <a:cubicBezTo>
                      <a:pt x="171732" y="1359"/>
                      <a:pt x="171279" y="680"/>
                      <a:pt x="171052" y="0"/>
                    </a:cubicBezTo>
                    <a:lnTo>
                      <a:pt x="0" y="61624"/>
                    </a:lnTo>
                    <a:close/>
                  </a:path>
                </a:pathLst>
              </a:custGeom>
              <a:solidFill>
                <a:srgbClr val="E6D8B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5" name="Freeform: Shape 3084"/>
              <p:cNvSpPr/>
              <p:nvPr/>
            </p:nvSpPr>
            <p:spPr>
              <a:xfrm>
                <a:off x="5955605" y="2334696"/>
                <a:ext cx="175585" cy="119822"/>
              </a:xfrm>
              <a:custGeom>
                <a:avLst/>
                <a:gdLst>
                  <a:gd name="connsiteX0" fmla="*/ 0 w 175585"/>
                  <a:gd name="connsiteY0" fmla="*/ 61624 h 119822"/>
                  <a:gd name="connsiteX1" fmla="*/ 0 w 175585"/>
                  <a:gd name="connsiteY1" fmla="*/ 61624 h 119822"/>
                  <a:gd name="connsiteX2" fmla="*/ 453 w 175585"/>
                  <a:gd name="connsiteY2" fmla="*/ 63890 h 119822"/>
                  <a:gd name="connsiteX3" fmla="*/ 115545 w 175585"/>
                  <a:gd name="connsiteY3" fmla="*/ 114412 h 119822"/>
                  <a:gd name="connsiteX4" fmla="*/ 171505 w 175585"/>
                  <a:gd name="connsiteY4" fmla="*/ 2039 h 119822"/>
                  <a:gd name="connsiteX5" fmla="*/ 170599 w 175585"/>
                  <a:gd name="connsiteY5" fmla="*/ 0 h 119822"/>
                  <a:gd name="connsiteX6" fmla="*/ 0 w 175585"/>
                  <a:gd name="connsiteY6" fmla="*/ 61624 h 11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585" h="119822">
                    <a:moveTo>
                      <a:pt x="0" y="61624"/>
                    </a:moveTo>
                    <a:lnTo>
                      <a:pt x="0" y="61624"/>
                    </a:lnTo>
                    <a:cubicBezTo>
                      <a:pt x="227" y="62304"/>
                      <a:pt x="227" y="63210"/>
                      <a:pt x="453" y="63890"/>
                    </a:cubicBezTo>
                    <a:cubicBezTo>
                      <a:pt x="19257" y="108295"/>
                      <a:pt x="69554" y="130951"/>
                      <a:pt x="115545" y="114412"/>
                    </a:cubicBezTo>
                    <a:cubicBezTo>
                      <a:pt x="161537" y="97873"/>
                      <a:pt x="185778" y="48031"/>
                      <a:pt x="171505" y="2039"/>
                    </a:cubicBezTo>
                    <a:cubicBezTo>
                      <a:pt x="171279" y="1359"/>
                      <a:pt x="170825" y="680"/>
                      <a:pt x="170599" y="0"/>
                    </a:cubicBezTo>
                    <a:lnTo>
                      <a:pt x="0" y="61624"/>
                    </a:lnTo>
                    <a:close/>
                  </a:path>
                </a:pathLst>
              </a:custGeom>
              <a:solidFill>
                <a:srgbClr val="EB746E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6" name="Freeform: Shape 3085"/>
              <p:cNvSpPr/>
              <p:nvPr/>
            </p:nvSpPr>
            <p:spPr>
              <a:xfrm>
                <a:off x="6126204" y="2272846"/>
                <a:ext cx="175812" cy="119822"/>
              </a:xfrm>
              <a:custGeom>
                <a:avLst/>
                <a:gdLst>
                  <a:gd name="connsiteX0" fmla="*/ 227 w 175812"/>
                  <a:gd name="connsiteY0" fmla="*/ 61624 h 119822"/>
                  <a:gd name="connsiteX1" fmla="*/ 0 w 175812"/>
                  <a:gd name="connsiteY1" fmla="*/ 61624 h 119822"/>
                  <a:gd name="connsiteX2" fmla="*/ 680 w 175812"/>
                  <a:gd name="connsiteY2" fmla="*/ 63890 h 119822"/>
                  <a:gd name="connsiteX3" fmla="*/ 115772 w 175812"/>
                  <a:gd name="connsiteY3" fmla="*/ 114412 h 119822"/>
                  <a:gd name="connsiteX4" fmla="*/ 171732 w 175812"/>
                  <a:gd name="connsiteY4" fmla="*/ 2039 h 119822"/>
                  <a:gd name="connsiteX5" fmla="*/ 170825 w 175812"/>
                  <a:gd name="connsiteY5" fmla="*/ 0 h 119822"/>
                  <a:gd name="connsiteX6" fmla="*/ 227 w 175812"/>
                  <a:gd name="connsiteY6" fmla="*/ 61624 h 11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812" h="119822">
                    <a:moveTo>
                      <a:pt x="227" y="61624"/>
                    </a:moveTo>
                    <a:lnTo>
                      <a:pt x="0" y="61624"/>
                    </a:lnTo>
                    <a:cubicBezTo>
                      <a:pt x="227" y="62304"/>
                      <a:pt x="453" y="62983"/>
                      <a:pt x="680" y="63890"/>
                    </a:cubicBezTo>
                    <a:cubicBezTo>
                      <a:pt x="19484" y="108295"/>
                      <a:pt x="69780" y="130951"/>
                      <a:pt x="115772" y="114412"/>
                    </a:cubicBezTo>
                    <a:cubicBezTo>
                      <a:pt x="161763" y="97873"/>
                      <a:pt x="186005" y="48031"/>
                      <a:pt x="171732" y="2039"/>
                    </a:cubicBezTo>
                    <a:cubicBezTo>
                      <a:pt x="171505" y="1359"/>
                      <a:pt x="171052" y="680"/>
                      <a:pt x="170825" y="0"/>
                    </a:cubicBezTo>
                    <a:lnTo>
                      <a:pt x="227" y="61624"/>
                    </a:lnTo>
                    <a:close/>
                  </a:path>
                </a:pathLst>
              </a:custGeom>
              <a:solidFill>
                <a:srgbClr val="E6D8B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7" name="Freeform: Shape 3086"/>
              <p:cNvSpPr/>
              <p:nvPr/>
            </p:nvSpPr>
            <p:spPr>
              <a:xfrm>
                <a:off x="6297709" y="2210995"/>
                <a:ext cx="175812" cy="119822"/>
              </a:xfrm>
              <a:custGeom>
                <a:avLst/>
                <a:gdLst>
                  <a:gd name="connsiteX0" fmla="*/ 227 w 175812"/>
                  <a:gd name="connsiteY0" fmla="*/ 61397 h 119822"/>
                  <a:gd name="connsiteX1" fmla="*/ 0 w 175812"/>
                  <a:gd name="connsiteY1" fmla="*/ 61624 h 119822"/>
                  <a:gd name="connsiteX2" fmla="*/ 680 w 175812"/>
                  <a:gd name="connsiteY2" fmla="*/ 63890 h 119822"/>
                  <a:gd name="connsiteX3" fmla="*/ 115772 w 175812"/>
                  <a:gd name="connsiteY3" fmla="*/ 114412 h 119822"/>
                  <a:gd name="connsiteX4" fmla="*/ 171732 w 175812"/>
                  <a:gd name="connsiteY4" fmla="*/ 2039 h 119822"/>
                  <a:gd name="connsiteX5" fmla="*/ 170825 w 175812"/>
                  <a:gd name="connsiteY5" fmla="*/ 0 h 119822"/>
                  <a:gd name="connsiteX6" fmla="*/ 227 w 175812"/>
                  <a:gd name="connsiteY6" fmla="*/ 61397 h 119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5812" h="119822">
                    <a:moveTo>
                      <a:pt x="227" y="61397"/>
                    </a:moveTo>
                    <a:lnTo>
                      <a:pt x="0" y="61624"/>
                    </a:lnTo>
                    <a:cubicBezTo>
                      <a:pt x="227" y="62304"/>
                      <a:pt x="453" y="62983"/>
                      <a:pt x="680" y="63890"/>
                    </a:cubicBezTo>
                    <a:cubicBezTo>
                      <a:pt x="19484" y="108295"/>
                      <a:pt x="70007" y="130951"/>
                      <a:pt x="115772" y="114412"/>
                    </a:cubicBezTo>
                    <a:cubicBezTo>
                      <a:pt x="161763" y="97873"/>
                      <a:pt x="186005" y="48031"/>
                      <a:pt x="171732" y="2039"/>
                    </a:cubicBezTo>
                    <a:cubicBezTo>
                      <a:pt x="171505" y="1359"/>
                      <a:pt x="171052" y="680"/>
                      <a:pt x="170825" y="0"/>
                    </a:cubicBezTo>
                    <a:lnTo>
                      <a:pt x="227" y="61397"/>
                    </a:lnTo>
                    <a:close/>
                  </a:path>
                </a:pathLst>
              </a:custGeom>
              <a:solidFill>
                <a:srgbClr val="EB746E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8" name="Freeform: Shape 3087"/>
              <p:cNvSpPr/>
              <p:nvPr/>
            </p:nvSpPr>
            <p:spPr>
              <a:xfrm>
                <a:off x="5270718" y="2191964"/>
                <a:ext cx="506359" cy="452664"/>
              </a:xfrm>
              <a:custGeom>
                <a:avLst/>
                <a:gdLst>
                  <a:gd name="connsiteX0" fmla="*/ 506359 w 506359"/>
                  <a:gd name="connsiteY0" fmla="*/ 0 h 452664"/>
                  <a:gd name="connsiteX1" fmla="*/ 0 w 506359"/>
                  <a:gd name="connsiteY1" fmla="*/ 452665 h 452664"/>
                  <a:gd name="connsiteX2" fmla="*/ 171279 w 506359"/>
                  <a:gd name="connsiteY2" fmla="*/ 390588 h 452664"/>
                  <a:gd name="connsiteX3" fmla="*/ 506359 w 506359"/>
                  <a:gd name="connsiteY3" fmla="*/ 0 h 452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6359" h="452664">
                    <a:moveTo>
                      <a:pt x="506359" y="0"/>
                    </a:moveTo>
                    <a:cubicBezTo>
                      <a:pt x="125514" y="170825"/>
                      <a:pt x="0" y="452665"/>
                      <a:pt x="0" y="452665"/>
                    </a:cubicBezTo>
                    <a:lnTo>
                      <a:pt x="171279" y="390588"/>
                    </a:lnTo>
                    <a:cubicBezTo>
                      <a:pt x="171279" y="390588"/>
                      <a:pt x="236754" y="130498"/>
                      <a:pt x="506359" y="0"/>
                    </a:cubicBezTo>
                    <a:close/>
                  </a:path>
                </a:pathLst>
              </a:custGeom>
              <a:solidFill>
                <a:srgbClr val="FF8078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89" name="Freeform: Shape 3088"/>
              <p:cNvSpPr/>
              <p:nvPr/>
            </p:nvSpPr>
            <p:spPr>
              <a:xfrm>
                <a:off x="5782514" y="2142261"/>
                <a:ext cx="686700" cy="130358"/>
              </a:xfrm>
              <a:custGeom>
                <a:avLst/>
                <a:gdLst>
                  <a:gd name="connsiteX0" fmla="*/ 1133 w 686700"/>
                  <a:gd name="connsiteY0" fmla="*/ 46758 h 130358"/>
                  <a:gd name="connsiteX1" fmla="*/ 0 w 686700"/>
                  <a:gd name="connsiteY1" fmla="*/ 47212 h 130358"/>
                  <a:gd name="connsiteX2" fmla="*/ 0 w 686700"/>
                  <a:gd name="connsiteY2" fmla="*/ 47212 h 130358"/>
                  <a:gd name="connsiteX3" fmla="*/ 514515 w 686700"/>
                  <a:gd name="connsiteY3" fmla="*/ 130359 h 130358"/>
                  <a:gd name="connsiteX4" fmla="*/ 686700 w 686700"/>
                  <a:gd name="connsiteY4" fmla="*/ 68055 h 130358"/>
                  <a:gd name="connsiteX5" fmla="*/ 1133 w 686700"/>
                  <a:gd name="connsiteY5" fmla="*/ 46758 h 130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86700" h="130358">
                    <a:moveTo>
                      <a:pt x="1133" y="46758"/>
                    </a:moveTo>
                    <a:cubicBezTo>
                      <a:pt x="680" y="46985"/>
                      <a:pt x="453" y="46985"/>
                      <a:pt x="0" y="47212"/>
                    </a:cubicBezTo>
                    <a:cubicBezTo>
                      <a:pt x="0" y="47212"/>
                      <a:pt x="0" y="47212"/>
                      <a:pt x="0" y="47212"/>
                    </a:cubicBezTo>
                    <a:cubicBezTo>
                      <a:pt x="292714" y="-27780"/>
                      <a:pt x="514515" y="130359"/>
                      <a:pt x="514515" y="130359"/>
                    </a:cubicBezTo>
                    <a:lnTo>
                      <a:pt x="686700" y="68055"/>
                    </a:lnTo>
                    <a:cubicBezTo>
                      <a:pt x="686700" y="68055"/>
                      <a:pt x="406673" y="-69693"/>
                      <a:pt x="1133" y="46758"/>
                    </a:cubicBezTo>
                    <a:close/>
                  </a:path>
                </a:pathLst>
              </a:custGeom>
              <a:solidFill>
                <a:srgbClr val="FF8078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0" name="Freeform: Shape 3089"/>
              <p:cNvSpPr/>
              <p:nvPr/>
            </p:nvSpPr>
            <p:spPr>
              <a:xfrm>
                <a:off x="5782514" y="2169207"/>
                <a:ext cx="514515" cy="165489"/>
              </a:xfrm>
              <a:custGeom>
                <a:avLst/>
                <a:gdLst>
                  <a:gd name="connsiteX0" fmla="*/ 0 w 514515"/>
                  <a:gd name="connsiteY0" fmla="*/ 20266 h 165489"/>
                  <a:gd name="connsiteX1" fmla="*/ 343690 w 514515"/>
                  <a:gd name="connsiteY1" fmla="*/ 165490 h 165489"/>
                  <a:gd name="connsiteX2" fmla="*/ 514515 w 514515"/>
                  <a:gd name="connsiteY2" fmla="*/ 103639 h 165489"/>
                  <a:gd name="connsiteX3" fmla="*/ 0 w 514515"/>
                  <a:gd name="connsiteY3" fmla="*/ 20266 h 165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14515" h="165489">
                    <a:moveTo>
                      <a:pt x="0" y="20266"/>
                    </a:moveTo>
                    <a:cubicBezTo>
                      <a:pt x="179888" y="-13945"/>
                      <a:pt x="343690" y="165490"/>
                      <a:pt x="343690" y="165490"/>
                    </a:cubicBezTo>
                    <a:lnTo>
                      <a:pt x="514515" y="103639"/>
                    </a:lnTo>
                    <a:cubicBezTo>
                      <a:pt x="514515" y="103413"/>
                      <a:pt x="292714" y="-54952"/>
                      <a:pt x="0" y="20266"/>
                    </a:cubicBezTo>
                    <a:close/>
                  </a:path>
                </a:pathLst>
              </a:custGeom>
              <a:solidFill>
                <a:srgbClr val="FFF1C4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1" name="Freeform: Shape 3090"/>
              <p:cNvSpPr/>
              <p:nvPr/>
            </p:nvSpPr>
            <p:spPr>
              <a:xfrm>
                <a:off x="5441996" y="2190152"/>
                <a:ext cx="338932" cy="392400"/>
              </a:xfrm>
              <a:custGeom>
                <a:avLst/>
                <a:gdLst>
                  <a:gd name="connsiteX0" fmla="*/ 338932 w 338932"/>
                  <a:gd name="connsiteY0" fmla="*/ 0 h 392400"/>
                  <a:gd name="connsiteX1" fmla="*/ 335081 w 338932"/>
                  <a:gd name="connsiteY1" fmla="*/ 1812 h 392400"/>
                  <a:gd name="connsiteX2" fmla="*/ 0 w 338932"/>
                  <a:gd name="connsiteY2" fmla="*/ 392400 h 392400"/>
                  <a:gd name="connsiteX3" fmla="*/ 171052 w 338932"/>
                  <a:gd name="connsiteY3" fmla="*/ 330323 h 392400"/>
                  <a:gd name="connsiteX4" fmla="*/ 338932 w 338932"/>
                  <a:gd name="connsiteY4" fmla="*/ 0 h 39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38932" h="392400">
                    <a:moveTo>
                      <a:pt x="338932" y="0"/>
                    </a:moveTo>
                    <a:cubicBezTo>
                      <a:pt x="337573" y="680"/>
                      <a:pt x="336440" y="1133"/>
                      <a:pt x="335081" y="1812"/>
                    </a:cubicBezTo>
                    <a:cubicBezTo>
                      <a:pt x="65476" y="132310"/>
                      <a:pt x="0" y="392400"/>
                      <a:pt x="0" y="392400"/>
                    </a:cubicBezTo>
                    <a:lnTo>
                      <a:pt x="171052" y="330323"/>
                    </a:lnTo>
                    <a:cubicBezTo>
                      <a:pt x="171279" y="330323"/>
                      <a:pt x="179435" y="89264"/>
                      <a:pt x="338932" y="0"/>
                    </a:cubicBezTo>
                    <a:close/>
                  </a:path>
                </a:pathLst>
              </a:custGeom>
              <a:solidFill>
                <a:srgbClr val="FFF1C4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2" name="Freeform: Shape 3091"/>
              <p:cNvSpPr/>
              <p:nvPr/>
            </p:nvSpPr>
            <p:spPr>
              <a:xfrm>
                <a:off x="5782061" y="2185131"/>
                <a:ext cx="343916" cy="211642"/>
              </a:xfrm>
              <a:custGeom>
                <a:avLst/>
                <a:gdLst>
                  <a:gd name="connsiteX0" fmla="*/ 453 w 343916"/>
                  <a:gd name="connsiteY0" fmla="*/ 4341 h 211642"/>
                  <a:gd name="connsiteX1" fmla="*/ 453 w 343916"/>
                  <a:gd name="connsiteY1" fmla="*/ 4341 h 211642"/>
                  <a:gd name="connsiteX2" fmla="*/ 0 w 343916"/>
                  <a:gd name="connsiteY2" fmla="*/ 4568 h 211642"/>
                  <a:gd name="connsiteX3" fmla="*/ 172864 w 343916"/>
                  <a:gd name="connsiteY3" fmla="*/ 211643 h 211642"/>
                  <a:gd name="connsiteX4" fmla="*/ 343916 w 343916"/>
                  <a:gd name="connsiteY4" fmla="*/ 149565 h 211642"/>
                  <a:gd name="connsiteX5" fmla="*/ 453 w 343916"/>
                  <a:gd name="connsiteY5" fmla="*/ 4341 h 211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3916" h="211642">
                    <a:moveTo>
                      <a:pt x="453" y="4341"/>
                    </a:moveTo>
                    <a:cubicBezTo>
                      <a:pt x="453" y="4341"/>
                      <a:pt x="453" y="4341"/>
                      <a:pt x="453" y="4341"/>
                    </a:cubicBezTo>
                    <a:cubicBezTo>
                      <a:pt x="227" y="4341"/>
                      <a:pt x="227" y="4341"/>
                      <a:pt x="0" y="4568"/>
                    </a:cubicBezTo>
                    <a:cubicBezTo>
                      <a:pt x="67061" y="11365"/>
                      <a:pt x="172864" y="211643"/>
                      <a:pt x="172864" y="211643"/>
                    </a:cubicBezTo>
                    <a:lnTo>
                      <a:pt x="343916" y="149565"/>
                    </a:lnTo>
                    <a:cubicBezTo>
                      <a:pt x="344143" y="149339"/>
                      <a:pt x="180341" y="-29869"/>
                      <a:pt x="453" y="4341"/>
                    </a:cubicBezTo>
                    <a:close/>
                  </a:path>
                </a:pathLst>
              </a:custGeom>
              <a:solidFill>
                <a:srgbClr val="FF8078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3" name="Freeform: Shape 3092"/>
              <p:cNvSpPr/>
              <p:nvPr/>
            </p:nvSpPr>
            <p:spPr>
              <a:xfrm>
                <a:off x="5613275" y="2189699"/>
                <a:ext cx="171051" cy="330776"/>
              </a:xfrm>
              <a:custGeom>
                <a:avLst/>
                <a:gdLst>
                  <a:gd name="connsiteX0" fmla="*/ 168333 w 171051"/>
                  <a:gd name="connsiteY0" fmla="*/ 0 h 330776"/>
                  <a:gd name="connsiteX1" fmla="*/ 167654 w 171051"/>
                  <a:gd name="connsiteY1" fmla="*/ 453 h 330776"/>
                  <a:gd name="connsiteX2" fmla="*/ 0 w 171051"/>
                  <a:gd name="connsiteY2" fmla="*/ 330776 h 330776"/>
                  <a:gd name="connsiteX3" fmla="*/ 171052 w 171051"/>
                  <a:gd name="connsiteY3" fmla="*/ 268699 h 330776"/>
                  <a:gd name="connsiteX4" fmla="*/ 168333 w 171051"/>
                  <a:gd name="connsiteY4" fmla="*/ 0 h 3307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051" h="330776">
                    <a:moveTo>
                      <a:pt x="168333" y="0"/>
                    </a:moveTo>
                    <a:cubicBezTo>
                      <a:pt x="168107" y="227"/>
                      <a:pt x="167880" y="227"/>
                      <a:pt x="167654" y="453"/>
                    </a:cubicBezTo>
                    <a:cubicBezTo>
                      <a:pt x="8383" y="89717"/>
                      <a:pt x="0" y="330776"/>
                      <a:pt x="0" y="330776"/>
                    </a:cubicBezTo>
                    <a:lnTo>
                      <a:pt x="171052" y="268699"/>
                    </a:lnTo>
                    <a:cubicBezTo>
                      <a:pt x="171052" y="268699"/>
                      <a:pt x="121209" y="48484"/>
                      <a:pt x="168333" y="0"/>
                    </a:cubicBezTo>
                    <a:close/>
                  </a:path>
                </a:pathLst>
              </a:custGeom>
              <a:solidFill>
                <a:srgbClr val="FF8078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4" name="Freeform: Shape 3093"/>
              <p:cNvSpPr/>
              <p:nvPr/>
            </p:nvSpPr>
            <p:spPr>
              <a:xfrm>
                <a:off x="5761346" y="2189472"/>
                <a:ext cx="193805" cy="268925"/>
              </a:xfrm>
              <a:custGeom>
                <a:avLst/>
                <a:gdLst>
                  <a:gd name="connsiteX0" fmla="*/ 20715 w 193805"/>
                  <a:gd name="connsiteY0" fmla="*/ 0 h 268925"/>
                  <a:gd name="connsiteX1" fmla="*/ 20262 w 193805"/>
                  <a:gd name="connsiteY1" fmla="*/ 227 h 268925"/>
                  <a:gd name="connsiteX2" fmla="*/ 22980 w 193805"/>
                  <a:gd name="connsiteY2" fmla="*/ 268925 h 268925"/>
                  <a:gd name="connsiteX3" fmla="*/ 106807 w 193805"/>
                  <a:gd name="connsiteY3" fmla="*/ 238567 h 268925"/>
                  <a:gd name="connsiteX4" fmla="*/ 107034 w 193805"/>
                  <a:gd name="connsiteY4" fmla="*/ 238567 h 268925"/>
                  <a:gd name="connsiteX5" fmla="*/ 107034 w 193805"/>
                  <a:gd name="connsiteY5" fmla="*/ 238567 h 268925"/>
                  <a:gd name="connsiteX6" fmla="*/ 108620 w 193805"/>
                  <a:gd name="connsiteY6" fmla="*/ 238113 h 268925"/>
                  <a:gd name="connsiteX7" fmla="*/ 193806 w 193805"/>
                  <a:gd name="connsiteY7" fmla="*/ 207301 h 268925"/>
                  <a:gd name="connsiteX8" fmla="*/ 20715 w 193805"/>
                  <a:gd name="connsiteY8" fmla="*/ 0 h 26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3805" h="268925">
                    <a:moveTo>
                      <a:pt x="20715" y="0"/>
                    </a:moveTo>
                    <a:cubicBezTo>
                      <a:pt x="20488" y="0"/>
                      <a:pt x="20488" y="227"/>
                      <a:pt x="20262" y="227"/>
                    </a:cubicBezTo>
                    <a:cubicBezTo>
                      <a:pt x="-26862" y="48710"/>
                      <a:pt x="22980" y="268925"/>
                      <a:pt x="22980" y="268925"/>
                    </a:cubicBezTo>
                    <a:lnTo>
                      <a:pt x="106807" y="238567"/>
                    </a:lnTo>
                    <a:lnTo>
                      <a:pt x="107034" y="238567"/>
                    </a:lnTo>
                    <a:lnTo>
                      <a:pt x="107034" y="238567"/>
                    </a:lnTo>
                    <a:lnTo>
                      <a:pt x="108620" y="238113"/>
                    </a:lnTo>
                    <a:lnTo>
                      <a:pt x="193806" y="207301"/>
                    </a:lnTo>
                    <a:cubicBezTo>
                      <a:pt x="193806" y="207075"/>
                      <a:pt x="88003" y="6797"/>
                      <a:pt x="20715" y="0"/>
                    </a:cubicBezTo>
                    <a:close/>
                  </a:path>
                </a:pathLst>
              </a:custGeom>
              <a:solidFill>
                <a:srgbClr val="FFF1C4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095" name="Graphic 7"/>
            <p:cNvGrpSpPr/>
            <p:nvPr/>
          </p:nvGrpSpPr>
          <p:grpSpPr>
            <a:xfrm>
              <a:off x="5688266" y="3085286"/>
              <a:ext cx="1386314" cy="250574"/>
              <a:chOff x="5688266" y="3085286"/>
              <a:chExt cx="1386314" cy="250574"/>
            </a:xfrm>
          </p:grpSpPr>
          <p:sp>
            <p:nvSpPr>
              <p:cNvPr id="3096" name="Freeform: Shape 3095"/>
              <p:cNvSpPr/>
              <p:nvPr/>
            </p:nvSpPr>
            <p:spPr>
              <a:xfrm>
                <a:off x="5910973" y="3085286"/>
                <a:ext cx="959477" cy="100139"/>
              </a:xfrm>
              <a:custGeom>
                <a:avLst/>
                <a:gdLst>
                  <a:gd name="connsiteX0" fmla="*/ 823768 w 959477"/>
                  <a:gd name="connsiteY0" fmla="*/ 0 h 100139"/>
                  <a:gd name="connsiteX1" fmla="*/ 774378 w 959477"/>
                  <a:gd name="connsiteY1" fmla="*/ 66835 h 100139"/>
                  <a:gd name="connsiteX2" fmla="*/ 166521 w 959477"/>
                  <a:gd name="connsiteY2" fmla="*/ 66835 h 100139"/>
                  <a:gd name="connsiteX3" fmla="*/ 117131 w 959477"/>
                  <a:gd name="connsiteY3" fmla="*/ 0 h 100139"/>
                  <a:gd name="connsiteX4" fmla="*/ 0 w 959477"/>
                  <a:gd name="connsiteY4" fmla="*/ 86319 h 100139"/>
                  <a:gd name="connsiteX5" fmla="*/ 959477 w 959477"/>
                  <a:gd name="connsiteY5" fmla="*/ 100139 h 1001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959477" h="100139">
                    <a:moveTo>
                      <a:pt x="823768" y="0"/>
                    </a:moveTo>
                    <a:lnTo>
                      <a:pt x="774378" y="66835"/>
                    </a:lnTo>
                    <a:lnTo>
                      <a:pt x="166521" y="66835"/>
                    </a:lnTo>
                    <a:lnTo>
                      <a:pt x="117131" y="0"/>
                    </a:lnTo>
                    <a:lnTo>
                      <a:pt x="0" y="86319"/>
                    </a:lnTo>
                    <a:lnTo>
                      <a:pt x="959477" y="100139"/>
                    </a:lnTo>
                    <a:close/>
                  </a:path>
                </a:pathLst>
              </a:custGeom>
              <a:solidFill>
                <a:srgbClr val="DBDBDB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97" name="Freeform: Shape 3096"/>
              <p:cNvSpPr/>
              <p:nvPr/>
            </p:nvSpPr>
            <p:spPr>
              <a:xfrm>
                <a:off x="5688266" y="3171605"/>
                <a:ext cx="1386314" cy="164255"/>
              </a:xfrm>
              <a:custGeom>
                <a:avLst/>
                <a:gdLst>
                  <a:gd name="connsiteX0" fmla="*/ 1182185 w 1386314"/>
                  <a:gd name="connsiteY0" fmla="*/ 13820 h 164255"/>
                  <a:gd name="connsiteX1" fmla="*/ 222707 w 1386314"/>
                  <a:gd name="connsiteY1" fmla="*/ 0 h 164255"/>
                  <a:gd name="connsiteX2" fmla="*/ 0 w 1386314"/>
                  <a:gd name="connsiteY2" fmla="*/ 164255 h 164255"/>
                  <a:gd name="connsiteX3" fmla="*/ 151341 w 1386314"/>
                  <a:gd name="connsiteY3" fmla="*/ 164255 h 164255"/>
                  <a:gd name="connsiteX4" fmla="*/ 281613 w 1386314"/>
                  <a:gd name="connsiteY4" fmla="*/ 68194 h 164255"/>
                  <a:gd name="connsiteX5" fmla="*/ 1104701 w 1386314"/>
                  <a:gd name="connsiteY5" fmla="*/ 68194 h 164255"/>
                  <a:gd name="connsiteX6" fmla="*/ 1234973 w 1386314"/>
                  <a:gd name="connsiteY6" fmla="*/ 164255 h 164255"/>
                  <a:gd name="connsiteX7" fmla="*/ 1386314 w 1386314"/>
                  <a:gd name="connsiteY7" fmla="*/ 164255 h 164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86314" h="164255">
                    <a:moveTo>
                      <a:pt x="1182185" y="13820"/>
                    </a:moveTo>
                    <a:lnTo>
                      <a:pt x="222707" y="0"/>
                    </a:lnTo>
                    <a:lnTo>
                      <a:pt x="0" y="164255"/>
                    </a:lnTo>
                    <a:lnTo>
                      <a:pt x="151341" y="164255"/>
                    </a:lnTo>
                    <a:lnTo>
                      <a:pt x="281613" y="68194"/>
                    </a:lnTo>
                    <a:lnTo>
                      <a:pt x="1104701" y="68194"/>
                    </a:lnTo>
                    <a:lnTo>
                      <a:pt x="1234973" y="164255"/>
                    </a:lnTo>
                    <a:lnTo>
                      <a:pt x="1386314" y="164255"/>
                    </a:lnTo>
                    <a:close/>
                  </a:path>
                </a:pathLst>
              </a:custGeom>
              <a:solidFill>
                <a:srgbClr val="EBEBEB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098" name="Freeform: Shape 3097"/>
            <p:cNvSpPr/>
            <p:nvPr/>
          </p:nvSpPr>
          <p:spPr>
            <a:xfrm>
              <a:off x="7017261" y="2864618"/>
              <a:ext cx="218856" cy="230410"/>
            </a:xfrm>
            <a:custGeom>
              <a:avLst/>
              <a:gdLst>
                <a:gd name="connsiteX0" fmla="*/ 0 w 218856"/>
                <a:gd name="connsiteY0" fmla="*/ 31945 h 230410"/>
                <a:gd name="connsiteX1" fmla="*/ 32624 w 218856"/>
                <a:gd name="connsiteY1" fmla="*/ 0 h 230410"/>
                <a:gd name="connsiteX2" fmla="*/ 218856 w 218856"/>
                <a:gd name="connsiteY2" fmla="*/ 186911 h 230410"/>
                <a:gd name="connsiteX3" fmla="*/ 193255 w 218856"/>
                <a:gd name="connsiteY3" fmla="*/ 230410 h 230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856" h="230410">
                  <a:moveTo>
                    <a:pt x="0" y="31945"/>
                  </a:moveTo>
                  <a:lnTo>
                    <a:pt x="32624" y="0"/>
                  </a:lnTo>
                  <a:lnTo>
                    <a:pt x="218856" y="186911"/>
                  </a:lnTo>
                  <a:lnTo>
                    <a:pt x="193255" y="230410"/>
                  </a:lnTo>
                  <a:close/>
                </a:path>
              </a:pathLst>
            </a:custGeom>
            <a:solidFill>
              <a:srgbClr val="EBEBEB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99" name="Freeform: Shape 3098"/>
            <p:cNvSpPr/>
            <p:nvPr/>
          </p:nvSpPr>
          <p:spPr>
            <a:xfrm>
              <a:off x="5510417" y="2630356"/>
              <a:ext cx="1769425" cy="524484"/>
            </a:xfrm>
            <a:custGeom>
              <a:avLst/>
              <a:gdLst>
                <a:gd name="connsiteX0" fmla="*/ 1656826 w 1769425"/>
                <a:gd name="connsiteY0" fmla="*/ 444962 h 524484"/>
                <a:gd name="connsiteX1" fmla="*/ 1629412 w 1769425"/>
                <a:gd name="connsiteY1" fmla="*/ 444962 h 524484"/>
                <a:gd name="connsiteX2" fmla="*/ 1629412 w 1769425"/>
                <a:gd name="connsiteY2" fmla="*/ 421173 h 524484"/>
                <a:gd name="connsiteX3" fmla="*/ 1574132 w 1769425"/>
                <a:gd name="connsiteY3" fmla="*/ 421173 h 524484"/>
                <a:gd name="connsiteX4" fmla="*/ 1574132 w 1769425"/>
                <a:gd name="connsiteY4" fmla="*/ 444962 h 524484"/>
                <a:gd name="connsiteX5" fmla="*/ 1546718 w 1769425"/>
                <a:gd name="connsiteY5" fmla="*/ 444962 h 524484"/>
                <a:gd name="connsiteX6" fmla="*/ 1546718 w 1769425"/>
                <a:gd name="connsiteY6" fmla="*/ 421173 h 524484"/>
                <a:gd name="connsiteX7" fmla="*/ 1491438 w 1769425"/>
                <a:gd name="connsiteY7" fmla="*/ 421173 h 524484"/>
                <a:gd name="connsiteX8" fmla="*/ 1491438 w 1769425"/>
                <a:gd name="connsiteY8" fmla="*/ 444962 h 524484"/>
                <a:gd name="connsiteX9" fmla="*/ 1464024 w 1769425"/>
                <a:gd name="connsiteY9" fmla="*/ 444962 h 524484"/>
                <a:gd name="connsiteX10" fmla="*/ 1464024 w 1769425"/>
                <a:gd name="connsiteY10" fmla="*/ 421173 h 524484"/>
                <a:gd name="connsiteX11" fmla="*/ 1421657 w 1769425"/>
                <a:gd name="connsiteY11" fmla="*/ 421173 h 524484"/>
                <a:gd name="connsiteX12" fmla="*/ 1769425 w 1769425"/>
                <a:gd name="connsiteY12" fmla="*/ 73179 h 524484"/>
                <a:gd name="connsiteX13" fmla="*/ 1696247 w 1769425"/>
                <a:gd name="connsiteY13" fmla="*/ 0 h 524484"/>
                <a:gd name="connsiteX14" fmla="*/ 1647763 w 1769425"/>
                <a:gd name="connsiteY14" fmla="*/ 48710 h 524484"/>
                <a:gd name="connsiteX15" fmla="*/ 1664529 w 1769425"/>
                <a:gd name="connsiteY15" fmla="*/ 65476 h 524484"/>
                <a:gd name="connsiteX16" fmla="*/ 1645044 w 1769425"/>
                <a:gd name="connsiteY16" fmla="*/ 84960 h 524484"/>
                <a:gd name="connsiteX17" fmla="*/ 1628279 w 1769425"/>
                <a:gd name="connsiteY17" fmla="*/ 68194 h 524484"/>
                <a:gd name="connsiteX18" fmla="*/ 1589311 w 1769425"/>
                <a:gd name="connsiteY18" fmla="*/ 107162 h 524484"/>
                <a:gd name="connsiteX19" fmla="*/ 1606076 w 1769425"/>
                <a:gd name="connsiteY19" fmla="*/ 123928 h 524484"/>
                <a:gd name="connsiteX20" fmla="*/ 1586592 w 1769425"/>
                <a:gd name="connsiteY20" fmla="*/ 143412 h 524484"/>
                <a:gd name="connsiteX21" fmla="*/ 1569827 w 1769425"/>
                <a:gd name="connsiteY21" fmla="*/ 126647 h 524484"/>
                <a:gd name="connsiteX22" fmla="*/ 1530859 w 1769425"/>
                <a:gd name="connsiteY22" fmla="*/ 165615 h 524484"/>
                <a:gd name="connsiteX23" fmla="*/ 1547624 w 1769425"/>
                <a:gd name="connsiteY23" fmla="*/ 182380 h 524484"/>
                <a:gd name="connsiteX24" fmla="*/ 1528140 w 1769425"/>
                <a:gd name="connsiteY24" fmla="*/ 201864 h 524484"/>
                <a:gd name="connsiteX25" fmla="*/ 1511375 w 1769425"/>
                <a:gd name="connsiteY25" fmla="*/ 185099 h 524484"/>
                <a:gd name="connsiteX26" fmla="*/ 1472407 w 1769425"/>
                <a:gd name="connsiteY26" fmla="*/ 224067 h 524484"/>
                <a:gd name="connsiteX27" fmla="*/ 1489172 w 1769425"/>
                <a:gd name="connsiteY27" fmla="*/ 240832 h 524484"/>
                <a:gd name="connsiteX28" fmla="*/ 1469688 w 1769425"/>
                <a:gd name="connsiteY28" fmla="*/ 260316 h 524484"/>
                <a:gd name="connsiteX29" fmla="*/ 1452923 w 1769425"/>
                <a:gd name="connsiteY29" fmla="*/ 243551 h 524484"/>
                <a:gd name="connsiteX30" fmla="*/ 1413954 w 1769425"/>
                <a:gd name="connsiteY30" fmla="*/ 282519 h 524484"/>
                <a:gd name="connsiteX31" fmla="*/ 1430720 w 1769425"/>
                <a:gd name="connsiteY31" fmla="*/ 299284 h 524484"/>
                <a:gd name="connsiteX32" fmla="*/ 1411236 w 1769425"/>
                <a:gd name="connsiteY32" fmla="*/ 318768 h 524484"/>
                <a:gd name="connsiteX33" fmla="*/ 1394470 w 1769425"/>
                <a:gd name="connsiteY33" fmla="*/ 302003 h 524484"/>
                <a:gd name="connsiteX34" fmla="*/ 1355502 w 1769425"/>
                <a:gd name="connsiteY34" fmla="*/ 340971 h 524484"/>
                <a:gd name="connsiteX35" fmla="*/ 1372267 w 1769425"/>
                <a:gd name="connsiteY35" fmla="*/ 357737 h 524484"/>
                <a:gd name="connsiteX36" fmla="*/ 1352783 w 1769425"/>
                <a:gd name="connsiteY36" fmla="*/ 377221 h 524484"/>
                <a:gd name="connsiteX37" fmla="*/ 1336018 w 1769425"/>
                <a:gd name="connsiteY37" fmla="*/ 360455 h 524484"/>
                <a:gd name="connsiteX38" fmla="*/ 1275300 w 1769425"/>
                <a:gd name="connsiteY38" fmla="*/ 421173 h 524484"/>
                <a:gd name="connsiteX39" fmla="*/ 1243582 w 1769425"/>
                <a:gd name="connsiteY39" fmla="*/ 421173 h 524484"/>
                <a:gd name="connsiteX40" fmla="*/ 1243582 w 1769425"/>
                <a:gd name="connsiteY40" fmla="*/ 444962 h 524484"/>
                <a:gd name="connsiteX41" fmla="*/ 1215942 w 1769425"/>
                <a:gd name="connsiteY41" fmla="*/ 444962 h 524484"/>
                <a:gd name="connsiteX42" fmla="*/ 1215942 w 1769425"/>
                <a:gd name="connsiteY42" fmla="*/ 421173 h 524484"/>
                <a:gd name="connsiteX43" fmla="*/ 1160888 w 1769425"/>
                <a:gd name="connsiteY43" fmla="*/ 421173 h 524484"/>
                <a:gd name="connsiteX44" fmla="*/ 1160888 w 1769425"/>
                <a:gd name="connsiteY44" fmla="*/ 444962 h 524484"/>
                <a:gd name="connsiteX45" fmla="*/ 1133248 w 1769425"/>
                <a:gd name="connsiteY45" fmla="*/ 444962 h 524484"/>
                <a:gd name="connsiteX46" fmla="*/ 1133248 w 1769425"/>
                <a:gd name="connsiteY46" fmla="*/ 421173 h 524484"/>
                <a:gd name="connsiteX47" fmla="*/ 1078194 w 1769425"/>
                <a:gd name="connsiteY47" fmla="*/ 421173 h 524484"/>
                <a:gd name="connsiteX48" fmla="*/ 1078194 w 1769425"/>
                <a:gd name="connsiteY48" fmla="*/ 444962 h 524484"/>
                <a:gd name="connsiteX49" fmla="*/ 1050554 w 1769425"/>
                <a:gd name="connsiteY49" fmla="*/ 444962 h 524484"/>
                <a:gd name="connsiteX50" fmla="*/ 1050554 w 1769425"/>
                <a:gd name="connsiteY50" fmla="*/ 421173 h 524484"/>
                <a:gd name="connsiteX51" fmla="*/ 995500 w 1769425"/>
                <a:gd name="connsiteY51" fmla="*/ 421173 h 524484"/>
                <a:gd name="connsiteX52" fmla="*/ 995500 w 1769425"/>
                <a:gd name="connsiteY52" fmla="*/ 444962 h 524484"/>
                <a:gd name="connsiteX53" fmla="*/ 967860 w 1769425"/>
                <a:gd name="connsiteY53" fmla="*/ 444962 h 524484"/>
                <a:gd name="connsiteX54" fmla="*/ 967860 w 1769425"/>
                <a:gd name="connsiteY54" fmla="*/ 421173 h 524484"/>
                <a:gd name="connsiteX55" fmla="*/ 912806 w 1769425"/>
                <a:gd name="connsiteY55" fmla="*/ 421173 h 524484"/>
                <a:gd name="connsiteX56" fmla="*/ 912806 w 1769425"/>
                <a:gd name="connsiteY56" fmla="*/ 444962 h 524484"/>
                <a:gd name="connsiteX57" fmla="*/ 885392 w 1769425"/>
                <a:gd name="connsiteY57" fmla="*/ 444962 h 524484"/>
                <a:gd name="connsiteX58" fmla="*/ 885392 w 1769425"/>
                <a:gd name="connsiteY58" fmla="*/ 421173 h 524484"/>
                <a:gd name="connsiteX59" fmla="*/ 830112 w 1769425"/>
                <a:gd name="connsiteY59" fmla="*/ 421173 h 524484"/>
                <a:gd name="connsiteX60" fmla="*/ 830112 w 1769425"/>
                <a:gd name="connsiteY60" fmla="*/ 444962 h 524484"/>
                <a:gd name="connsiteX61" fmla="*/ 802698 w 1769425"/>
                <a:gd name="connsiteY61" fmla="*/ 444962 h 524484"/>
                <a:gd name="connsiteX62" fmla="*/ 802698 w 1769425"/>
                <a:gd name="connsiteY62" fmla="*/ 421173 h 524484"/>
                <a:gd name="connsiteX63" fmla="*/ 747418 w 1769425"/>
                <a:gd name="connsiteY63" fmla="*/ 421173 h 524484"/>
                <a:gd name="connsiteX64" fmla="*/ 747418 w 1769425"/>
                <a:gd name="connsiteY64" fmla="*/ 444962 h 524484"/>
                <a:gd name="connsiteX65" fmla="*/ 720004 w 1769425"/>
                <a:gd name="connsiteY65" fmla="*/ 444962 h 524484"/>
                <a:gd name="connsiteX66" fmla="*/ 720004 w 1769425"/>
                <a:gd name="connsiteY66" fmla="*/ 421173 h 524484"/>
                <a:gd name="connsiteX67" fmla="*/ 664950 w 1769425"/>
                <a:gd name="connsiteY67" fmla="*/ 421173 h 524484"/>
                <a:gd name="connsiteX68" fmla="*/ 664950 w 1769425"/>
                <a:gd name="connsiteY68" fmla="*/ 444962 h 524484"/>
                <a:gd name="connsiteX69" fmla="*/ 637310 w 1769425"/>
                <a:gd name="connsiteY69" fmla="*/ 444962 h 524484"/>
                <a:gd name="connsiteX70" fmla="*/ 637310 w 1769425"/>
                <a:gd name="connsiteY70" fmla="*/ 421173 h 524484"/>
                <a:gd name="connsiteX71" fmla="*/ 582256 w 1769425"/>
                <a:gd name="connsiteY71" fmla="*/ 421173 h 524484"/>
                <a:gd name="connsiteX72" fmla="*/ 582256 w 1769425"/>
                <a:gd name="connsiteY72" fmla="*/ 444962 h 524484"/>
                <a:gd name="connsiteX73" fmla="*/ 554616 w 1769425"/>
                <a:gd name="connsiteY73" fmla="*/ 444962 h 524484"/>
                <a:gd name="connsiteX74" fmla="*/ 554616 w 1769425"/>
                <a:gd name="connsiteY74" fmla="*/ 421173 h 524484"/>
                <a:gd name="connsiteX75" fmla="*/ 499562 w 1769425"/>
                <a:gd name="connsiteY75" fmla="*/ 421173 h 524484"/>
                <a:gd name="connsiteX76" fmla="*/ 499562 w 1769425"/>
                <a:gd name="connsiteY76" fmla="*/ 444962 h 524484"/>
                <a:gd name="connsiteX77" fmla="*/ 471922 w 1769425"/>
                <a:gd name="connsiteY77" fmla="*/ 444962 h 524484"/>
                <a:gd name="connsiteX78" fmla="*/ 471922 w 1769425"/>
                <a:gd name="connsiteY78" fmla="*/ 421173 h 524484"/>
                <a:gd name="connsiteX79" fmla="*/ 416868 w 1769425"/>
                <a:gd name="connsiteY79" fmla="*/ 421173 h 524484"/>
                <a:gd name="connsiteX80" fmla="*/ 416868 w 1769425"/>
                <a:gd name="connsiteY80" fmla="*/ 444962 h 524484"/>
                <a:gd name="connsiteX81" fmla="*/ 389228 w 1769425"/>
                <a:gd name="connsiteY81" fmla="*/ 444962 h 524484"/>
                <a:gd name="connsiteX82" fmla="*/ 389228 w 1769425"/>
                <a:gd name="connsiteY82" fmla="*/ 421173 h 524484"/>
                <a:gd name="connsiteX83" fmla="*/ 334174 w 1769425"/>
                <a:gd name="connsiteY83" fmla="*/ 421173 h 524484"/>
                <a:gd name="connsiteX84" fmla="*/ 334174 w 1769425"/>
                <a:gd name="connsiteY84" fmla="*/ 444962 h 524484"/>
                <a:gd name="connsiteX85" fmla="*/ 306534 w 1769425"/>
                <a:gd name="connsiteY85" fmla="*/ 444962 h 524484"/>
                <a:gd name="connsiteX86" fmla="*/ 306534 w 1769425"/>
                <a:gd name="connsiteY86" fmla="*/ 421173 h 524484"/>
                <a:gd name="connsiteX87" fmla="*/ 251480 w 1769425"/>
                <a:gd name="connsiteY87" fmla="*/ 421173 h 524484"/>
                <a:gd name="connsiteX88" fmla="*/ 251480 w 1769425"/>
                <a:gd name="connsiteY88" fmla="*/ 444962 h 524484"/>
                <a:gd name="connsiteX89" fmla="*/ 223840 w 1769425"/>
                <a:gd name="connsiteY89" fmla="*/ 444962 h 524484"/>
                <a:gd name="connsiteX90" fmla="*/ 223840 w 1769425"/>
                <a:gd name="connsiteY90" fmla="*/ 421173 h 524484"/>
                <a:gd name="connsiteX91" fmla="*/ 168786 w 1769425"/>
                <a:gd name="connsiteY91" fmla="*/ 421173 h 524484"/>
                <a:gd name="connsiteX92" fmla="*/ 168786 w 1769425"/>
                <a:gd name="connsiteY92" fmla="*/ 444962 h 524484"/>
                <a:gd name="connsiteX93" fmla="*/ 141373 w 1769425"/>
                <a:gd name="connsiteY93" fmla="*/ 444962 h 524484"/>
                <a:gd name="connsiteX94" fmla="*/ 141373 w 1769425"/>
                <a:gd name="connsiteY94" fmla="*/ 421173 h 524484"/>
                <a:gd name="connsiteX95" fmla="*/ 86092 w 1769425"/>
                <a:gd name="connsiteY95" fmla="*/ 421173 h 524484"/>
                <a:gd name="connsiteX96" fmla="*/ 86092 w 1769425"/>
                <a:gd name="connsiteY96" fmla="*/ 444962 h 524484"/>
                <a:gd name="connsiteX97" fmla="*/ 58679 w 1769425"/>
                <a:gd name="connsiteY97" fmla="*/ 444962 h 524484"/>
                <a:gd name="connsiteX98" fmla="*/ 58679 w 1769425"/>
                <a:gd name="connsiteY98" fmla="*/ 421173 h 524484"/>
                <a:gd name="connsiteX99" fmla="*/ 0 w 1769425"/>
                <a:gd name="connsiteY99" fmla="*/ 421173 h 524484"/>
                <a:gd name="connsiteX100" fmla="*/ 0 w 1769425"/>
                <a:gd name="connsiteY100" fmla="*/ 524484 h 524484"/>
                <a:gd name="connsiteX101" fmla="*/ 1725700 w 1769425"/>
                <a:gd name="connsiteY101" fmla="*/ 524484 h 524484"/>
                <a:gd name="connsiteX102" fmla="*/ 1725700 w 1769425"/>
                <a:gd name="connsiteY102" fmla="*/ 421173 h 524484"/>
                <a:gd name="connsiteX103" fmla="*/ 1656826 w 1769425"/>
                <a:gd name="connsiteY103" fmla="*/ 421173 h 5244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1769425" h="524484">
                  <a:moveTo>
                    <a:pt x="1656826" y="444962"/>
                  </a:moveTo>
                  <a:lnTo>
                    <a:pt x="1629412" y="444962"/>
                  </a:lnTo>
                  <a:lnTo>
                    <a:pt x="1629412" y="421173"/>
                  </a:lnTo>
                  <a:lnTo>
                    <a:pt x="1574132" y="421173"/>
                  </a:lnTo>
                  <a:lnTo>
                    <a:pt x="1574132" y="444962"/>
                  </a:lnTo>
                  <a:lnTo>
                    <a:pt x="1546718" y="444962"/>
                  </a:lnTo>
                  <a:lnTo>
                    <a:pt x="1546718" y="421173"/>
                  </a:lnTo>
                  <a:lnTo>
                    <a:pt x="1491438" y="421173"/>
                  </a:lnTo>
                  <a:lnTo>
                    <a:pt x="1491438" y="444962"/>
                  </a:lnTo>
                  <a:lnTo>
                    <a:pt x="1464024" y="444962"/>
                  </a:lnTo>
                  <a:lnTo>
                    <a:pt x="1464024" y="421173"/>
                  </a:lnTo>
                  <a:lnTo>
                    <a:pt x="1421657" y="421173"/>
                  </a:lnTo>
                  <a:lnTo>
                    <a:pt x="1769425" y="73179"/>
                  </a:lnTo>
                  <a:lnTo>
                    <a:pt x="1696247" y="0"/>
                  </a:lnTo>
                  <a:lnTo>
                    <a:pt x="1647763" y="48710"/>
                  </a:lnTo>
                  <a:lnTo>
                    <a:pt x="1664529" y="65476"/>
                  </a:lnTo>
                  <a:lnTo>
                    <a:pt x="1645044" y="84960"/>
                  </a:lnTo>
                  <a:lnTo>
                    <a:pt x="1628279" y="68194"/>
                  </a:lnTo>
                  <a:lnTo>
                    <a:pt x="1589311" y="107162"/>
                  </a:lnTo>
                  <a:lnTo>
                    <a:pt x="1606076" y="123928"/>
                  </a:lnTo>
                  <a:lnTo>
                    <a:pt x="1586592" y="143412"/>
                  </a:lnTo>
                  <a:lnTo>
                    <a:pt x="1569827" y="126647"/>
                  </a:lnTo>
                  <a:lnTo>
                    <a:pt x="1530859" y="165615"/>
                  </a:lnTo>
                  <a:lnTo>
                    <a:pt x="1547624" y="182380"/>
                  </a:lnTo>
                  <a:lnTo>
                    <a:pt x="1528140" y="201864"/>
                  </a:lnTo>
                  <a:lnTo>
                    <a:pt x="1511375" y="185099"/>
                  </a:lnTo>
                  <a:lnTo>
                    <a:pt x="1472407" y="224067"/>
                  </a:lnTo>
                  <a:lnTo>
                    <a:pt x="1489172" y="240832"/>
                  </a:lnTo>
                  <a:lnTo>
                    <a:pt x="1469688" y="260316"/>
                  </a:lnTo>
                  <a:lnTo>
                    <a:pt x="1452923" y="243551"/>
                  </a:lnTo>
                  <a:lnTo>
                    <a:pt x="1413954" y="282519"/>
                  </a:lnTo>
                  <a:lnTo>
                    <a:pt x="1430720" y="299284"/>
                  </a:lnTo>
                  <a:lnTo>
                    <a:pt x="1411236" y="318768"/>
                  </a:lnTo>
                  <a:lnTo>
                    <a:pt x="1394470" y="302003"/>
                  </a:lnTo>
                  <a:lnTo>
                    <a:pt x="1355502" y="340971"/>
                  </a:lnTo>
                  <a:lnTo>
                    <a:pt x="1372267" y="357737"/>
                  </a:lnTo>
                  <a:lnTo>
                    <a:pt x="1352783" y="377221"/>
                  </a:lnTo>
                  <a:lnTo>
                    <a:pt x="1336018" y="360455"/>
                  </a:lnTo>
                  <a:lnTo>
                    <a:pt x="1275300" y="421173"/>
                  </a:lnTo>
                  <a:lnTo>
                    <a:pt x="1243582" y="421173"/>
                  </a:lnTo>
                  <a:lnTo>
                    <a:pt x="1243582" y="444962"/>
                  </a:lnTo>
                  <a:lnTo>
                    <a:pt x="1215942" y="444962"/>
                  </a:lnTo>
                  <a:lnTo>
                    <a:pt x="1215942" y="421173"/>
                  </a:lnTo>
                  <a:lnTo>
                    <a:pt x="1160888" y="421173"/>
                  </a:lnTo>
                  <a:lnTo>
                    <a:pt x="1160888" y="444962"/>
                  </a:lnTo>
                  <a:lnTo>
                    <a:pt x="1133248" y="444962"/>
                  </a:lnTo>
                  <a:lnTo>
                    <a:pt x="1133248" y="421173"/>
                  </a:lnTo>
                  <a:lnTo>
                    <a:pt x="1078194" y="421173"/>
                  </a:lnTo>
                  <a:lnTo>
                    <a:pt x="1078194" y="444962"/>
                  </a:lnTo>
                  <a:lnTo>
                    <a:pt x="1050554" y="444962"/>
                  </a:lnTo>
                  <a:lnTo>
                    <a:pt x="1050554" y="421173"/>
                  </a:lnTo>
                  <a:lnTo>
                    <a:pt x="995500" y="421173"/>
                  </a:lnTo>
                  <a:lnTo>
                    <a:pt x="995500" y="444962"/>
                  </a:lnTo>
                  <a:lnTo>
                    <a:pt x="967860" y="444962"/>
                  </a:lnTo>
                  <a:lnTo>
                    <a:pt x="967860" y="421173"/>
                  </a:lnTo>
                  <a:lnTo>
                    <a:pt x="912806" y="421173"/>
                  </a:lnTo>
                  <a:lnTo>
                    <a:pt x="912806" y="444962"/>
                  </a:lnTo>
                  <a:lnTo>
                    <a:pt x="885392" y="444962"/>
                  </a:lnTo>
                  <a:lnTo>
                    <a:pt x="885392" y="421173"/>
                  </a:lnTo>
                  <a:lnTo>
                    <a:pt x="830112" y="421173"/>
                  </a:lnTo>
                  <a:lnTo>
                    <a:pt x="830112" y="444962"/>
                  </a:lnTo>
                  <a:lnTo>
                    <a:pt x="802698" y="444962"/>
                  </a:lnTo>
                  <a:lnTo>
                    <a:pt x="802698" y="421173"/>
                  </a:lnTo>
                  <a:lnTo>
                    <a:pt x="747418" y="421173"/>
                  </a:lnTo>
                  <a:lnTo>
                    <a:pt x="747418" y="444962"/>
                  </a:lnTo>
                  <a:lnTo>
                    <a:pt x="720004" y="444962"/>
                  </a:lnTo>
                  <a:lnTo>
                    <a:pt x="720004" y="421173"/>
                  </a:lnTo>
                  <a:lnTo>
                    <a:pt x="664950" y="421173"/>
                  </a:lnTo>
                  <a:lnTo>
                    <a:pt x="664950" y="444962"/>
                  </a:lnTo>
                  <a:lnTo>
                    <a:pt x="637310" y="444962"/>
                  </a:lnTo>
                  <a:lnTo>
                    <a:pt x="637310" y="421173"/>
                  </a:lnTo>
                  <a:lnTo>
                    <a:pt x="582256" y="421173"/>
                  </a:lnTo>
                  <a:lnTo>
                    <a:pt x="582256" y="444962"/>
                  </a:lnTo>
                  <a:lnTo>
                    <a:pt x="554616" y="444962"/>
                  </a:lnTo>
                  <a:lnTo>
                    <a:pt x="554616" y="421173"/>
                  </a:lnTo>
                  <a:lnTo>
                    <a:pt x="499562" y="421173"/>
                  </a:lnTo>
                  <a:lnTo>
                    <a:pt x="499562" y="444962"/>
                  </a:lnTo>
                  <a:lnTo>
                    <a:pt x="471922" y="444962"/>
                  </a:lnTo>
                  <a:lnTo>
                    <a:pt x="471922" y="421173"/>
                  </a:lnTo>
                  <a:lnTo>
                    <a:pt x="416868" y="421173"/>
                  </a:lnTo>
                  <a:lnTo>
                    <a:pt x="416868" y="444962"/>
                  </a:lnTo>
                  <a:lnTo>
                    <a:pt x="389228" y="444962"/>
                  </a:lnTo>
                  <a:lnTo>
                    <a:pt x="389228" y="421173"/>
                  </a:lnTo>
                  <a:lnTo>
                    <a:pt x="334174" y="421173"/>
                  </a:lnTo>
                  <a:lnTo>
                    <a:pt x="334174" y="444962"/>
                  </a:lnTo>
                  <a:lnTo>
                    <a:pt x="306534" y="444962"/>
                  </a:lnTo>
                  <a:lnTo>
                    <a:pt x="306534" y="421173"/>
                  </a:lnTo>
                  <a:lnTo>
                    <a:pt x="251480" y="421173"/>
                  </a:lnTo>
                  <a:lnTo>
                    <a:pt x="251480" y="444962"/>
                  </a:lnTo>
                  <a:lnTo>
                    <a:pt x="223840" y="444962"/>
                  </a:lnTo>
                  <a:lnTo>
                    <a:pt x="223840" y="421173"/>
                  </a:lnTo>
                  <a:lnTo>
                    <a:pt x="168786" y="421173"/>
                  </a:lnTo>
                  <a:lnTo>
                    <a:pt x="168786" y="444962"/>
                  </a:lnTo>
                  <a:lnTo>
                    <a:pt x="141373" y="444962"/>
                  </a:lnTo>
                  <a:lnTo>
                    <a:pt x="141373" y="421173"/>
                  </a:lnTo>
                  <a:lnTo>
                    <a:pt x="86092" y="421173"/>
                  </a:lnTo>
                  <a:lnTo>
                    <a:pt x="86092" y="444962"/>
                  </a:lnTo>
                  <a:lnTo>
                    <a:pt x="58679" y="444962"/>
                  </a:lnTo>
                  <a:lnTo>
                    <a:pt x="58679" y="421173"/>
                  </a:lnTo>
                  <a:lnTo>
                    <a:pt x="0" y="421173"/>
                  </a:lnTo>
                  <a:lnTo>
                    <a:pt x="0" y="524484"/>
                  </a:lnTo>
                  <a:lnTo>
                    <a:pt x="1725700" y="524484"/>
                  </a:lnTo>
                  <a:lnTo>
                    <a:pt x="1725700" y="421173"/>
                  </a:lnTo>
                  <a:lnTo>
                    <a:pt x="1656826" y="421173"/>
                  </a:lnTo>
                  <a:close/>
                </a:path>
              </a:pathLst>
            </a:custGeom>
            <a:solidFill>
              <a:srgbClr val="FFFFFF"/>
            </a:solidFill>
            <a:ln w="2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00" name="Graphic 7"/>
            <p:cNvGrpSpPr/>
            <p:nvPr/>
          </p:nvGrpSpPr>
          <p:grpSpPr>
            <a:xfrm>
              <a:off x="6541940" y="1369782"/>
              <a:ext cx="936821" cy="877462"/>
              <a:chOff x="6541940" y="1369782"/>
              <a:chExt cx="936821" cy="877462"/>
            </a:xfrm>
          </p:grpSpPr>
          <p:sp>
            <p:nvSpPr>
              <p:cNvPr id="3101" name="Freeform: Shape 3100"/>
              <p:cNvSpPr/>
              <p:nvPr/>
            </p:nvSpPr>
            <p:spPr>
              <a:xfrm>
                <a:off x="6541940" y="1610477"/>
                <a:ext cx="487101" cy="636767"/>
              </a:xfrm>
              <a:custGeom>
                <a:avLst/>
                <a:gdLst>
                  <a:gd name="connsiteX0" fmla="*/ 400103 w 487101"/>
                  <a:gd name="connsiteY0" fmla="*/ 81925 h 636767"/>
                  <a:gd name="connsiteX1" fmla="*/ 397611 w 487101"/>
                  <a:gd name="connsiteY1" fmla="*/ 82831 h 636767"/>
                  <a:gd name="connsiteX2" fmla="*/ 388775 w 487101"/>
                  <a:gd name="connsiteY2" fmla="*/ 80566 h 636767"/>
                  <a:gd name="connsiteX3" fmla="*/ 60944 w 487101"/>
                  <a:gd name="connsiteY3" fmla="*/ 13051 h 636767"/>
                  <a:gd name="connsiteX4" fmla="*/ 42820 w 487101"/>
                  <a:gd name="connsiteY4" fmla="*/ 18262 h 636767"/>
                  <a:gd name="connsiteX5" fmla="*/ 22882 w 487101"/>
                  <a:gd name="connsiteY5" fmla="*/ 24379 h 636767"/>
                  <a:gd name="connsiteX6" fmla="*/ 42820 w 487101"/>
                  <a:gd name="connsiteY6" fmla="*/ 30496 h 636767"/>
                  <a:gd name="connsiteX7" fmla="*/ 259863 w 487101"/>
                  <a:gd name="connsiteY7" fmla="*/ 164166 h 636767"/>
                  <a:gd name="connsiteX8" fmla="*/ 260543 w 487101"/>
                  <a:gd name="connsiteY8" fmla="*/ 172322 h 636767"/>
                  <a:gd name="connsiteX9" fmla="*/ 254879 w 487101"/>
                  <a:gd name="connsiteY9" fmla="*/ 177986 h 636767"/>
                  <a:gd name="connsiteX10" fmla="*/ 128459 w 487101"/>
                  <a:gd name="connsiteY10" fmla="*/ 259320 h 636767"/>
                  <a:gd name="connsiteX11" fmla="*/ 51655 w 487101"/>
                  <a:gd name="connsiteY11" fmla="*/ 353569 h 636767"/>
                  <a:gd name="connsiteX12" fmla="*/ 3625 w 487101"/>
                  <a:gd name="connsiteY12" fmla="*/ 489278 h 636767"/>
                  <a:gd name="connsiteX13" fmla="*/ 0 w 487101"/>
                  <a:gd name="connsiteY13" fmla="*/ 512160 h 636767"/>
                  <a:gd name="connsiteX14" fmla="*/ 14953 w 487101"/>
                  <a:gd name="connsiteY14" fmla="*/ 494489 h 636767"/>
                  <a:gd name="connsiteX15" fmla="*/ 88811 w 487101"/>
                  <a:gd name="connsiteY15" fmla="*/ 417685 h 636767"/>
                  <a:gd name="connsiteX16" fmla="*/ 271644 w 487101"/>
                  <a:gd name="connsiteY16" fmla="*/ 297835 h 636767"/>
                  <a:gd name="connsiteX17" fmla="*/ 272777 w 487101"/>
                  <a:gd name="connsiteY17" fmla="*/ 297382 h 636767"/>
                  <a:gd name="connsiteX18" fmla="*/ 282292 w 487101"/>
                  <a:gd name="connsiteY18" fmla="*/ 300101 h 636767"/>
                  <a:gd name="connsiteX19" fmla="*/ 283652 w 487101"/>
                  <a:gd name="connsiteY19" fmla="*/ 310976 h 636767"/>
                  <a:gd name="connsiteX20" fmla="*/ 317862 w 487101"/>
                  <a:gd name="connsiteY20" fmla="*/ 623174 h 636767"/>
                  <a:gd name="connsiteX21" fmla="*/ 328510 w 487101"/>
                  <a:gd name="connsiteY21" fmla="*/ 636768 h 636767"/>
                  <a:gd name="connsiteX22" fmla="*/ 329417 w 487101"/>
                  <a:gd name="connsiteY22" fmla="*/ 619776 h 636767"/>
                  <a:gd name="connsiteX23" fmla="*/ 403501 w 487101"/>
                  <a:gd name="connsiteY23" fmla="*/ 327741 h 636767"/>
                  <a:gd name="connsiteX24" fmla="*/ 451532 w 487101"/>
                  <a:gd name="connsiteY24" fmla="*/ 266797 h 636767"/>
                  <a:gd name="connsiteX25" fmla="*/ 478039 w 487101"/>
                  <a:gd name="connsiteY25" fmla="*/ 246407 h 636767"/>
                  <a:gd name="connsiteX26" fmla="*/ 487102 w 487101"/>
                  <a:gd name="connsiteY26" fmla="*/ 239157 h 636767"/>
                  <a:gd name="connsiteX27" fmla="*/ 400330 w 487101"/>
                  <a:gd name="connsiteY27" fmla="*/ 81472 h 636767"/>
                  <a:gd name="connsiteX28" fmla="*/ 400103 w 487101"/>
                  <a:gd name="connsiteY28" fmla="*/ 81925 h 636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7101" h="636767">
                    <a:moveTo>
                      <a:pt x="400103" y="81925"/>
                    </a:moveTo>
                    <a:cubicBezTo>
                      <a:pt x="399423" y="82378"/>
                      <a:pt x="398517" y="82605"/>
                      <a:pt x="397611" y="82831"/>
                    </a:cubicBezTo>
                    <a:cubicBezTo>
                      <a:pt x="394439" y="83737"/>
                      <a:pt x="391041" y="82831"/>
                      <a:pt x="388775" y="80566"/>
                    </a:cubicBezTo>
                    <a:cubicBezTo>
                      <a:pt x="383338" y="75581"/>
                      <a:pt x="256465" y="-37698"/>
                      <a:pt x="60944" y="13051"/>
                    </a:cubicBezTo>
                    <a:cubicBezTo>
                      <a:pt x="55054" y="14637"/>
                      <a:pt x="48937" y="16223"/>
                      <a:pt x="42820" y="18262"/>
                    </a:cubicBezTo>
                    <a:lnTo>
                      <a:pt x="22882" y="24379"/>
                    </a:lnTo>
                    <a:lnTo>
                      <a:pt x="42820" y="30496"/>
                    </a:lnTo>
                    <a:cubicBezTo>
                      <a:pt x="106030" y="50433"/>
                      <a:pt x="218176" y="94159"/>
                      <a:pt x="259863" y="164166"/>
                    </a:cubicBezTo>
                    <a:cubicBezTo>
                      <a:pt x="261222" y="166658"/>
                      <a:pt x="261676" y="169603"/>
                      <a:pt x="260543" y="172322"/>
                    </a:cubicBezTo>
                    <a:cubicBezTo>
                      <a:pt x="258730" y="175720"/>
                      <a:pt x="256918" y="177306"/>
                      <a:pt x="254879" y="177986"/>
                    </a:cubicBezTo>
                    <a:cubicBezTo>
                      <a:pt x="254426" y="177986"/>
                      <a:pt x="192122" y="201095"/>
                      <a:pt x="128459" y="259320"/>
                    </a:cubicBezTo>
                    <a:cubicBezTo>
                      <a:pt x="97420" y="287867"/>
                      <a:pt x="71593" y="319585"/>
                      <a:pt x="51655" y="353569"/>
                    </a:cubicBezTo>
                    <a:cubicBezTo>
                      <a:pt x="27414" y="394803"/>
                      <a:pt x="11328" y="440568"/>
                      <a:pt x="3625" y="489278"/>
                    </a:cubicBezTo>
                    <a:lnTo>
                      <a:pt x="0" y="512160"/>
                    </a:lnTo>
                    <a:lnTo>
                      <a:pt x="14953" y="494489"/>
                    </a:lnTo>
                    <a:cubicBezTo>
                      <a:pt x="37835" y="467528"/>
                      <a:pt x="62530" y="441700"/>
                      <a:pt x="88811" y="417685"/>
                    </a:cubicBezTo>
                    <a:cubicBezTo>
                      <a:pt x="147943" y="363538"/>
                      <a:pt x="209340" y="323210"/>
                      <a:pt x="271644" y="297835"/>
                    </a:cubicBezTo>
                    <a:lnTo>
                      <a:pt x="272777" y="297382"/>
                    </a:lnTo>
                    <a:cubicBezTo>
                      <a:pt x="276175" y="296476"/>
                      <a:pt x="279800" y="297609"/>
                      <a:pt x="282292" y="300101"/>
                    </a:cubicBezTo>
                    <a:cubicBezTo>
                      <a:pt x="285011" y="303046"/>
                      <a:pt x="285464" y="307124"/>
                      <a:pt x="283652" y="310976"/>
                    </a:cubicBezTo>
                    <a:cubicBezTo>
                      <a:pt x="280253" y="317546"/>
                      <a:pt x="200505" y="473192"/>
                      <a:pt x="317862" y="623174"/>
                    </a:cubicBezTo>
                    <a:lnTo>
                      <a:pt x="328510" y="636768"/>
                    </a:lnTo>
                    <a:lnTo>
                      <a:pt x="329417" y="619776"/>
                    </a:lnTo>
                    <a:cubicBezTo>
                      <a:pt x="333495" y="550902"/>
                      <a:pt x="348448" y="421537"/>
                      <a:pt x="403501" y="327741"/>
                    </a:cubicBezTo>
                    <a:cubicBezTo>
                      <a:pt x="417548" y="303726"/>
                      <a:pt x="433860" y="283109"/>
                      <a:pt x="451532" y="266797"/>
                    </a:cubicBezTo>
                    <a:cubicBezTo>
                      <a:pt x="459688" y="259320"/>
                      <a:pt x="468750" y="252297"/>
                      <a:pt x="478039" y="246407"/>
                    </a:cubicBezTo>
                    <a:cubicBezTo>
                      <a:pt x="480078" y="244594"/>
                      <a:pt x="483024" y="242102"/>
                      <a:pt x="487102" y="239157"/>
                    </a:cubicBezTo>
                    <a:cubicBezTo>
                      <a:pt x="434087" y="177080"/>
                      <a:pt x="410298" y="115682"/>
                      <a:pt x="400330" y="81472"/>
                    </a:cubicBezTo>
                    <a:cubicBezTo>
                      <a:pt x="400330" y="81698"/>
                      <a:pt x="400330" y="81925"/>
                      <a:pt x="400103" y="81925"/>
                    </a:cubicBezTo>
                    <a:close/>
                  </a:path>
                </a:pathLst>
              </a:custGeom>
              <a:solidFill>
                <a:srgbClr val="00AB7C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02" name="Freeform: Shape 3101"/>
              <p:cNvSpPr/>
              <p:nvPr/>
            </p:nvSpPr>
            <p:spPr>
              <a:xfrm>
                <a:off x="6936824" y="1369782"/>
                <a:ext cx="541937" cy="480078"/>
              </a:xfrm>
              <a:custGeom>
                <a:avLst/>
                <a:gdLst>
                  <a:gd name="connsiteX0" fmla="*/ 246958 w 541937"/>
                  <a:gd name="connsiteY0" fmla="*/ 275949 h 480078"/>
                  <a:gd name="connsiteX1" fmla="*/ 250129 w 541937"/>
                  <a:gd name="connsiteY1" fmla="*/ 273004 h 480078"/>
                  <a:gd name="connsiteX2" fmla="*/ 414158 w 541937"/>
                  <a:gd name="connsiteY2" fmla="*/ 189856 h 480078"/>
                  <a:gd name="connsiteX3" fmla="*/ 518149 w 541937"/>
                  <a:gd name="connsiteY3" fmla="*/ 174450 h 480078"/>
                  <a:gd name="connsiteX4" fmla="*/ 541937 w 541937"/>
                  <a:gd name="connsiteY4" fmla="*/ 173544 h 480078"/>
                  <a:gd name="connsiteX5" fmla="*/ 520867 w 541937"/>
                  <a:gd name="connsiteY5" fmla="*/ 162443 h 480078"/>
                  <a:gd name="connsiteX6" fmla="*/ 294082 w 541937"/>
                  <a:gd name="connsiteY6" fmla="*/ 127779 h 480078"/>
                  <a:gd name="connsiteX7" fmla="*/ 176271 w 541937"/>
                  <a:gd name="connsiteY7" fmla="*/ 193708 h 480078"/>
                  <a:gd name="connsiteX8" fmla="*/ 146139 w 541937"/>
                  <a:gd name="connsiteY8" fmla="*/ 224973 h 480078"/>
                  <a:gd name="connsiteX9" fmla="*/ 141155 w 541937"/>
                  <a:gd name="connsiteY9" fmla="*/ 227918 h 480078"/>
                  <a:gd name="connsiteX10" fmla="*/ 137530 w 541937"/>
                  <a:gd name="connsiteY10" fmla="*/ 228145 h 480078"/>
                  <a:gd name="connsiteX11" fmla="*/ 130280 w 541937"/>
                  <a:gd name="connsiteY11" fmla="*/ 222254 h 480078"/>
                  <a:gd name="connsiteX12" fmla="*/ 112835 w 541937"/>
                  <a:gd name="connsiteY12" fmla="*/ 21750 h 480078"/>
                  <a:gd name="connsiteX13" fmla="*/ 117819 w 541937"/>
                  <a:gd name="connsiteY13" fmla="*/ 0 h 480078"/>
                  <a:gd name="connsiteX14" fmla="*/ 101960 w 541937"/>
                  <a:gd name="connsiteY14" fmla="*/ 15406 h 480078"/>
                  <a:gd name="connsiteX15" fmla="*/ 40562 w 541937"/>
                  <a:gd name="connsiteY15" fmla="*/ 93342 h 480078"/>
                  <a:gd name="connsiteX16" fmla="*/ 10204 w 541937"/>
                  <a:gd name="connsiteY16" fmla="*/ 311745 h 480078"/>
                  <a:gd name="connsiteX17" fmla="*/ 9071 w 541937"/>
                  <a:gd name="connsiteY17" fmla="*/ 318995 h 480078"/>
                  <a:gd name="connsiteX18" fmla="*/ 5899 w 541937"/>
                  <a:gd name="connsiteY18" fmla="*/ 322393 h 480078"/>
                  <a:gd name="connsiteX19" fmla="*/ 92671 w 541937"/>
                  <a:gd name="connsiteY19" fmla="*/ 480078 h 480078"/>
                  <a:gd name="connsiteX20" fmla="*/ 199607 w 541937"/>
                  <a:gd name="connsiteY20" fmla="*/ 430915 h 480078"/>
                  <a:gd name="connsiteX21" fmla="*/ 417103 w 541937"/>
                  <a:gd name="connsiteY21" fmla="*/ 426157 h 480078"/>
                  <a:gd name="connsiteX22" fmla="*/ 429791 w 541937"/>
                  <a:gd name="connsiteY22" fmla="*/ 428196 h 480078"/>
                  <a:gd name="connsiteX23" fmla="*/ 423900 w 541937"/>
                  <a:gd name="connsiteY23" fmla="*/ 416642 h 480078"/>
                  <a:gd name="connsiteX24" fmla="*/ 254661 w 541937"/>
                  <a:gd name="connsiteY24" fmla="*/ 292034 h 480078"/>
                  <a:gd name="connsiteX25" fmla="*/ 245372 w 541937"/>
                  <a:gd name="connsiteY25" fmla="*/ 286370 h 480078"/>
                  <a:gd name="connsiteX26" fmla="*/ 245825 w 541937"/>
                  <a:gd name="connsiteY26" fmla="*/ 277761 h 480078"/>
                  <a:gd name="connsiteX27" fmla="*/ 246958 w 541937"/>
                  <a:gd name="connsiteY27" fmla="*/ 275949 h 480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541937" h="480078">
                    <a:moveTo>
                      <a:pt x="246958" y="275949"/>
                    </a:moveTo>
                    <a:lnTo>
                      <a:pt x="250129" y="273004"/>
                    </a:lnTo>
                    <a:cubicBezTo>
                      <a:pt x="264629" y="259863"/>
                      <a:pt x="319683" y="214551"/>
                      <a:pt x="414158" y="189856"/>
                    </a:cubicBezTo>
                    <a:cubicBezTo>
                      <a:pt x="447462" y="181247"/>
                      <a:pt x="482352" y="176036"/>
                      <a:pt x="518149" y="174450"/>
                    </a:cubicBezTo>
                    <a:lnTo>
                      <a:pt x="541937" y="173544"/>
                    </a:lnTo>
                    <a:lnTo>
                      <a:pt x="520867" y="162443"/>
                    </a:lnTo>
                    <a:cubicBezTo>
                      <a:pt x="466493" y="133896"/>
                      <a:pt x="382893" y="104670"/>
                      <a:pt x="294082" y="127779"/>
                    </a:cubicBezTo>
                    <a:cubicBezTo>
                      <a:pt x="251715" y="138881"/>
                      <a:pt x="212068" y="161083"/>
                      <a:pt x="176271" y="193708"/>
                    </a:cubicBezTo>
                    <a:cubicBezTo>
                      <a:pt x="166303" y="202770"/>
                      <a:pt x="156107" y="213192"/>
                      <a:pt x="146139" y="224973"/>
                    </a:cubicBezTo>
                    <a:cubicBezTo>
                      <a:pt x="144779" y="226332"/>
                      <a:pt x="142967" y="227465"/>
                      <a:pt x="141155" y="227918"/>
                    </a:cubicBezTo>
                    <a:cubicBezTo>
                      <a:pt x="139795" y="228145"/>
                      <a:pt x="138663" y="228371"/>
                      <a:pt x="137530" y="228145"/>
                    </a:cubicBezTo>
                    <a:cubicBezTo>
                      <a:pt x="134358" y="227692"/>
                      <a:pt x="131413" y="225426"/>
                      <a:pt x="130280" y="222254"/>
                    </a:cubicBezTo>
                    <a:cubicBezTo>
                      <a:pt x="129827" y="221348"/>
                      <a:pt x="89726" y="120756"/>
                      <a:pt x="112835" y="21750"/>
                    </a:cubicBezTo>
                    <a:lnTo>
                      <a:pt x="117819" y="0"/>
                    </a:lnTo>
                    <a:lnTo>
                      <a:pt x="101960" y="15406"/>
                    </a:lnTo>
                    <a:cubicBezTo>
                      <a:pt x="77265" y="39648"/>
                      <a:pt x="56648" y="65702"/>
                      <a:pt x="40562" y="93342"/>
                    </a:cubicBezTo>
                    <a:cubicBezTo>
                      <a:pt x="8" y="162443"/>
                      <a:pt x="-10187" y="236074"/>
                      <a:pt x="10204" y="311745"/>
                    </a:cubicBezTo>
                    <a:cubicBezTo>
                      <a:pt x="10883" y="314237"/>
                      <a:pt x="10430" y="316729"/>
                      <a:pt x="9071" y="318995"/>
                    </a:cubicBezTo>
                    <a:cubicBezTo>
                      <a:pt x="8391" y="320354"/>
                      <a:pt x="7258" y="321487"/>
                      <a:pt x="5899" y="322393"/>
                    </a:cubicBezTo>
                    <a:cubicBezTo>
                      <a:pt x="15868" y="356604"/>
                      <a:pt x="39656" y="418001"/>
                      <a:pt x="92671" y="480078"/>
                    </a:cubicBezTo>
                    <a:cubicBezTo>
                      <a:pt x="109663" y="467391"/>
                      <a:pt x="144779" y="445188"/>
                      <a:pt x="199607" y="430915"/>
                    </a:cubicBezTo>
                    <a:cubicBezTo>
                      <a:pt x="263949" y="414150"/>
                      <a:pt x="337128" y="412564"/>
                      <a:pt x="417103" y="426157"/>
                    </a:cubicBezTo>
                    <a:lnTo>
                      <a:pt x="429791" y="428196"/>
                    </a:lnTo>
                    <a:lnTo>
                      <a:pt x="423900" y="416642"/>
                    </a:lnTo>
                    <a:cubicBezTo>
                      <a:pt x="398979" y="367932"/>
                      <a:pt x="343925" y="286824"/>
                      <a:pt x="254661" y="292034"/>
                    </a:cubicBezTo>
                    <a:cubicBezTo>
                      <a:pt x="250809" y="292261"/>
                      <a:pt x="247184" y="289995"/>
                      <a:pt x="245372" y="286370"/>
                    </a:cubicBezTo>
                    <a:cubicBezTo>
                      <a:pt x="244239" y="283652"/>
                      <a:pt x="244239" y="280253"/>
                      <a:pt x="245825" y="277761"/>
                    </a:cubicBezTo>
                    <a:cubicBezTo>
                      <a:pt x="245825" y="277082"/>
                      <a:pt x="246505" y="276628"/>
                      <a:pt x="246958" y="275949"/>
                    </a:cubicBezTo>
                    <a:close/>
                  </a:path>
                </a:pathLst>
              </a:custGeom>
              <a:solidFill>
                <a:srgbClr val="009C7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3103" name="Graphic 7"/>
            <p:cNvGrpSpPr/>
            <p:nvPr/>
          </p:nvGrpSpPr>
          <p:grpSpPr>
            <a:xfrm>
              <a:off x="6902123" y="1757405"/>
              <a:ext cx="738854" cy="1582986"/>
              <a:chOff x="6902123" y="1757405"/>
              <a:chExt cx="738854" cy="1582986"/>
            </a:xfrm>
          </p:grpSpPr>
          <p:grpSp>
            <p:nvGrpSpPr>
              <p:cNvPr id="3104" name="Graphic 7"/>
              <p:cNvGrpSpPr/>
              <p:nvPr/>
            </p:nvGrpSpPr>
            <p:grpSpPr>
              <a:xfrm>
                <a:off x="7006159" y="1813384"/>
                <a:ext cx="634818" cy="1527007"/>
                <a:chOff x="7006159" y="1813384"/>
                <a:chExt cx="634818" cy="1527007"/>
              </a:xfrm>
              <a:solidFill>
                <a:srgbClr val="FFDB78"/>
              </a:solidFill>
            </p:grpSpPr>
            <p:sp>
              <p:nvSpPr>
                <p:cNvPr id="3105" name="Freeform: Shape 3104"/>
                <p:cNvSpPr/>
                <p:nvPr/>
              </p:nvSpPr>
              <p:spPr>
                <a:xfrm>
                  <a:off x="7438207" y="2706480"/>
                  <a:ext cx="88131" cy="128911"/>
                </a:xfrm>
                <a:custGeom>
                  <a:avLst/>
                  <a:gdLst>
                    <a:gd name="connsiteX0" fmla="*/ 68874 w 88131"/>
                    <a:gd name="connsiteY0" fmla="*/ 0 h 128911"/>
                    <a:gd name="connsiteX1" fmla="*/ 0 w 88131"/>
                    <a:gd name="connsiteY1" fmla="*/ 59585 h 128911"/>
                    <a:gd name="connsiteX2" fmla="*/ 18805 w 88131"/>
                    <a:gd name="connsiteY2" fmla="*/ 128912 h 128911"/>
                    <a:gd name="connsiteX3" fmla="*/ 88131 w 88131"/>
                    <a:gd name="connsiteY3" fmla="*/ 68874 h 128911"/>
                    <a:gd name="connsiteX4" fmla="*/ 68874 w 88131"/>
                    <a:gd name="connsiteY4" fmla="*/ 0 h 128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131" h="128911">
                      <a:moveTo>
                        <a:pt x="68874" y="0"/>
                      </a:moveTo>
                      <a:lnTo>
                        <a:pt x="0" y="59585"/>
                      </a:lnTo>
                      <a:cubicBezTo>
                        <a:pt x="6344" y="82241"/>
                        <a:pt x="12687" y="105123"/>
                        <a:pt x="18805" y="128912"/>
                      </a:cubicBezTo>
                      <a:lnTo>
                        <a:pt x="88131" y="68874"/>
                      </a:lnTo>
                      <a:cubicBezTo>
                        <a:pt x="81788" y="45312"/>
                        <a:pt x="75444" y="22429"/>
                        <a:pt x="68874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6" name="Freeform: Shape 3105"/>
                <p:cNvSpPr/>
                <p:nvPr/>
              </p:nvSpPr>
              <p:spPr>
                <a:xfrm>
                  <a:off x="7302272" y="2301619"/>
                  <a:ext cx="89037" cy="131857"/>
                </a:xfrm>
                <a:custGeom>
                  <a:avLst/>
                  <a:gdLst>
                    <a:gd name="connsiteX0" fmla="*/ 61397 w 89037"/>
                    <a:gd name="connsiteY0" fmla="*/ 0 h 131857"/>
                    <a:gd name="connsiteX1" fmla="*/ 0 w 89037"/>
                    <a:gd name="connsiteY1" fmla="*/ 68647 h 131857"/>
                    <a:gd name="connsiteX2" fmla="*/ 25601 w 89037"/>
                    <a:gd name="connsiteY2" fmla="*/ 131857 h 131857"/>
                    <a:gd name="connsiteX3" fmla="*/ 89038 w 89037"/>
                    <a:gd name="connsiteY3" fmla="*/ 65929 h 131857"/>
                    <a:gd name="connsiteX4" fmla="*/ 61397 w 89037"/>
                    <a:gd name="connsiteY4" fmla="*/ 0 h 1318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037" h="131857">
                      <a:moveTo>
                        <a:pt x="61397" y="0"/>
                      </a:moveTo>
                      <a:lnTo>
                        <a:pt x="0" y="68647"/>
                      </a:lnTo>
                      <a:cubicBezTo>
                        <a:pt x="8609" y="89038"/>
                        <a:pt x="16992" y="110108"/>
                        <a:pt x="25601" y="131857"/>
                      </a:cubicBezTo>
                      <a:lnTo>
                        <a:pt x="89038" y="65929"/>
                      </a:lnTo>
                      <a:cubicBezTo>
                        <a:pt x="79749" y="43273"/>
                        <a:pt x="70686" y="21296"/>
                        <a:pt x="61397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7" name="Freeform: Shape 3106"/>
                <p:cNvSpPr/>
                <p:nvPr/>
              </p:nvSpPr>
              <p:spPr>
                <a:xfrm>
                  <a:off x="7409887" y="2608380"/>
                  <a:ext cx="86772" cy="123248"/>
                </a:xfrm>
                <a:custGeom>
                  <a:avLst/>
                  <a:gdLst>
                    <a:gd name="connsiteX0" fmla="*/ 67515 w 86772"/>
                    <a:gd name="connsiteY0" fmla="*/ 0 h 123248"/>
                    <a:gd name="connsiteX1" fmla="*/ 0 w 86772"/>
                    <a:gd name="connsiteY1" fmla="*/ 62077 h 123248"/>
                    <a:gd name="connsiteX2" fmla="*/ 18125 w 86772"/>
                    <a:gd name="connsiteY2" fmla="*/ 123248 h 123248"/>
                    <a:gd name="connsiteX3" fmla="*/ 86772 w 86772"/>
                    <a:gd name="connsiteY3" fmla="*/ 63663 h 123248"/>
                    <a:gd name="connsiteX4" fmla="*/ 67515 w 86772"/>
                    <a:gd name="connsiteY4" fmla="*/ 0 h 123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772" h="123248">
                      <a:moveTo>
                        <a:pt x="67515" y="0"/>
                      </a:moveTo>
                      <a:lnTo>
                        <a:pt x="0" y="62077"/>
                      </a:lnTo>
                      <a:cubicBezTo>
                        <a:pt x="6117" y="82014"/>
                        <a:pt x="12234" y="102405"/>
                        <a:pt x="18125" y="123248"/>
                      </a:cubicBezTo>
                      <a:lnTo>
                        <a:pt x="86772" y="63663"/>
                      </a:lnTo>
                      <a:cubicBezTo>
                        <a:pt x="80655" y="41913"/>
                        <a:pt x="74085" y="20617"/>
                        <a:pt x="67515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8" name="Freeform: Shape 3107"/>
                <p:cNvSpPr/>
                <p:nvPr/>
              </p:nvSpPr>
              <p:spPr>
                <a:xfrm>
                  <a:off x="7217312" y="2116973"/>
                  <a:ext cx="86772" cy="125740"/>
                </a:xfrm>
                <a:custGeom>
                  <a:avLst/>
                  <a:gdLst>
                    <a:gd name="connsiteX0" fmla="*/ 57320 w 86772"/>
                    <a:gd name="connsiteY0" fmla="*/ 0 h 125740"/>
                    <a:gd name="connsiteX1" fmla="*/ 0 w 86772"/>
                    <a:gd name="connsiteY1" fmla="*/ 70460 h 125740"/>
                    <a:gd name="connsiteX2" fmla="*/ 27640 w 86772"/>
                    <a:gd name="connsiteY2" fmla="*/ 125740 h 125740"/>
                    <a:gd name="connsiteX3" fmla="*/ 86772 w 86772"/>
                    <a:gd name="connsiteY3" fmla="*/ 56640 h 125740"/>
                    <a:gd name="connsiteX4" fmla="*/ 57320 w 86772"/>
                    <a:gd name="connsiteY4" fmla="*/ 0 h 1257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772" h="125740">
                      <a:moveTo>
                        <a:pt x="57320" y="0"/>
                      </a:moveTo>
                      <a:lnTo>
                        <a:pt x="0" y="70460"/>
                      </a:lnTo>
                      <a:cubicBezTo>
                        <a:pt x="9062" y="88131"/>
                        <a:pt x="18351" y="106483"/>
                        <a:pt x="27640" y="125740"/>
                      </a:cubicBezTo>
                      <a:lnTo>
                        <a:pt x="86772" y="56640"/>
                      </a:lnTo>
                      <a:cubicBezTo>
                        <a:pt x="76804" y="36703"/>
                        <a:pt x="67061" y="17898"/>
                        <a:pt x="57320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09" name="Freeform: Shape 3108"/>
                <p:cNvSpPr/>
                <p:nvPr/>
              </p:nvSpPr>
              <p:spPr>
                <a:xfrm>
                  <a:off x="7376356" y="2502577"/>
                  <a:ext cx="90170" cy="133216"/>
                </a:xfrm>
                <a:custGeom>
                  <a:avLst/>
                  <a:gdLst>
                    <a:gd name="connsiteX0" fmla="*/ 65702 w 90170"/>
                    <a:gd name="connsiteY0" fmla="*/ 0 h 133216"/>
                    <a:gd name="connsiteX1" fmla="*/ 0 w 90170"/>
                    <a:gd name="connsiteY1" fmla="*/ 63890 h 133216"/>
                    <a:gd name="connsiteX2" fmla="*/ 22883 w 90170"/>
                    <a:gd name="connsiteY2" fmla="*/ 133217 h 133216"/>
                    <a:gd name="connsiteX3" fmla="*/ 90171 w 90170"/>
                    <a:gd name="connsiteY3" fmla="*/ 71366 h 133216"/>
                    <a:gd name="connsiteX4" fmla="*/ 65702 w 90170"/>
                    <a:gd name="connsiteY4" fmla="*/ 0 h 1332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170" h="133216">
                      <a:moveTo>
                        <a:pt x="65702" y="0"/>
                      </a:moveTo>
                      <a:lnTo>
                        <a:pt x="0" y="63890"/>
                      </a:lnTo>
                      <a:cubicBezTo>
                        <a:pt x="7703" y="86319"/>
                        <a:pt x="15180" y="109428"/>
                        <a:pt x="22883" y="133217"/>
                      </a:cubicBezTo>
                      <a:lnTo>
                        <a:pt x="90171" y="71366"/>
                      </a:lnTo>
                      <a:cubicBezTo>
                        <a:pt x="82015" y="46898"/>
                        <a:pt x="73858" y="23109"/>
                        <a:pt x="65702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0" name="Freeform: Shape 3109"/>
                <p:cNvSpPr/>
                <p:nvPr/>
              </p:nvSpPr>
              <p:spPr>
                <a:xfrm>
                  <a:off x="7465847" y="2810697"/>
                  <a:ext cx="86998" cy="128685"/>
                </a:xfrm>
                <a:custGeom>
                  <a:avLst/>
                  <a:gdLst>
                    <a:gd name="connsiteX0" fmla="*/ 69780 w 86998"/>
                    <a:gd name="connsiteY0" fmla="*/ 0 h 128685"/>
                    <a:gd name="connsiteX1" fmla="*/ 0 w 86998"/>
                    <a:gd name="connsiteY1" fmla="*/ 60265 h 128685"/>
                    <a:gd name="connsiteX2" fmla="*/ 16539 w 86998"/>
                    <a:gd name="connsiteY2" fmla="*/ 128685 h 128685"/>
                    <a:gd name="connsiteX3" fmla="*/ 86999 w 86998"/>
                    <a:gd name="connsiteY3" fmla="*/ 69327 h 128685"/>
                    <a:gd name="connsiteX4" fmla="*/ 69780 w 86998"/>
                    <a:gd name="connsiteY4" fmla="*/ 0 h 1286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998" h="128685">
                      <a:moveTo>
                        <a:pt x="69780" y="0"/>
                      </a:moveTo>
                      <a:lnTo>
                        <a:pt x="0" y="60265"/>
                      </a:lnTo>
                      <a:cubicBezTo>
                        <a:pt x="5664" y="82467"/>
                        <a:pt x="11101" y="105350"/>
                        <a:pt x="16539" y="128685"/>
                      </a:cubicBezTo>
                      <a:lnTo>
                        <a:pt x="86999" y="69327"/>
                      </a:lnTo>
                      <a:cubicBezTo>
                        <a:pt x="81561" y="45538"/>
                        <a:pt x="75671" y="22429"/>
                        <a:pt x="69780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1" name="Freeform: Shape 3110"/>
                <p:cNvSpPr/>
                <p:nvPr/>
              </p:nvSpPr>
              <p:spPr>
                <a:xfrm>
                  <a:off x="7556924" y="3262455"/>
                  <a:ext cx="84053" cy="77936"/>
                </a:xfrm>
                <a:custGeom>
                  <a:avLst/>
                  <a:gdLst>
                    <a:gd name="connsiteX0" fmla="*/ 2945 w 84053"/>
                    <a:gd name="connsiteY0" fmla="*/ 77936 h 77936"/>
                    <a:gd name="connsiteX1" fmla="*/ 84053 w 84053"/>
                    <a:gd name="connsiteY1" fmla="*/ 65475 h 77936"/>
                    <a:gd name="connsiteX2" fmla="*/ 73632 w 84053"/>
                    <a:gd name="connsiteY2" fmla="*/ 0 h 77936"/>
                    <a:gd name="connsiteX3" fmla="*/ 0 w 84053"/>
                    <a:gd name="connsiteY3" fmla="*/ 58679 h 77936"/>
                    <a:gd name="connsiteX4" fmla="*/ 2945 w 84053"/>
                    <a:gd name="connsiteY4" fmla="*/ 77936 h 77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4053" h="77936">
                      <a:moveTo>
                        <a:pt x="2945" y="77936"/>
                      </a:moveTo>
                      <a:lnTo>
                        <a:pt x="84053" y="65475"/>
                      </a:lnTo>
                      <a:cubicBezTo>
                        <a:pt x="80655" y="43273"/>
                        <a:pt x="77257" y="21523"/>
                        <a:pt x="73632" y="0"/>
                      </a:cubicBezTo>
                      <a:lnTo>
                        <a:pt x="0" y="58679"/>
                      </a:lnTo>
                      <a:cubicBezTo>
                        <a:pt x="906" y="65022"/>
                        <a:pt x="1812" y="71366"/>
                        <a:pt x="2945" y="77936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2" name="Freeform: Shape 3111"/>
                <p:cNvSpPr/>
                <p:nvPr/>
              </p:nvSpPr>
              <p:spPr>
                <a:xfrm>
                  <a:off x="7340560" y="2401078"/>
                  <a:ext cx="89264" cy="130951"/>
                </a:xfrm>
                <a:custGeom>
                  <a:avLst/>
                  <a:gdLst>
                    <a:gd name="connsiteX0" fmla="*/ 63890 w 89264"/>
                    <a:gd name="connsiteY0" fmla="*/ 0 h 130951"/>
                    <a:gd name="connsiteX1" fmla="*/ 0 w 89264"/>
                    <a:gd name="connsiteY1" fmla="*/ 66155 h 130951"/>
                    <a:gd name="connsiteX2" fmla="*/ 23789 w 89264"/>
                    <a:gd name="connsiteY2" fmla="*/ 130951 h 130951"/>
                    <a:gd name="connsiteX3" fmla="*/ 89264 w 89264"/>
                    <a:gd name="connsiteY3" fmla="*/ 67288 h 130951"/>
                    <a:gd name="connsiteX4" fmla="*/ 63890 w 89264"/>
                    <a:gd name="connsiteY4" fmla="*/ 0 h 1309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9264" h="130951">
                      <a:moveTo>
                        <a:pt x="63890" y="0"/>
                      </a:moveTo>
                      <a:lnTo>
                        <a:pt x="0" y="66155"/>
                      </a:lnTo>
                      <a:cubicBezTo>
                        <a:pt x="7930" y="87225"/>
                        <a:pt x="15859" y="108748"/>
                        <a:pt x="23789" y="130951"/>
                      </a:cubicBezTo>
                      <a:lnTo>
                        <a:pt x="89264" y="67288"/>
                      </a:lnTo>
                      <a:cubicBezTo>
                        <a:pt x="80881" y="44179"/>
                        <a:pt x="72499" y="21750"/>
                        <a:pt x="63890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3" name="Freeform: Shape 3112"/>
                <p:cNvSpPr/>
                <p:nvPr/>
              </p:nvSpPr>
              <p:spPr>
                <a:xfrm>
                  <a:off x="7537213" y="3146230"/>
                  <a:ext cx="86998" cy="137521"/>
                </a:xfrm>
                <a:custGeom>
                  <a:avLst/>
                  <a:gdLst>
                    <a:gd name="connsiteX0" fmla="*/ 0 w 86998"/>
                    <a:gd name="connsiteY0" fmla="*/ 57999 h 137521"/>
                    <a:gd name="connsiteX1" fmla="*/ 13594 w 86998"/>
                    <a:gd name="connsiteY1" fmla="*/ 137521 h 137521"/>
                    <a:gd name="connsiteX2" fmla="*/ 86999 w 86998"/>
                    <a:gd name="connsiteY2" fmla="*/ 79069 h 137521"/>
                    <a:gd name="connsiteX3" fmla="*/ 72726 w 86998"/>
                    <a:gd name="connsiteY3" fmla="*/ 0 h 137521"/>
                    <a:gd name="connsiteX4" fmla="*/ 0 w 86998"/>
                    <a:gd name="connsiteY4" fmla="*/ 57999 h 137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998" h="137521">
                      <a:moveTo>
                        <a:pt x="0" y="57999"/>
                      </a:moveTo>
                      <a:cubicBezTo>
                        <a:pt x="4758" y="84053"/>
                        <a:pt x="9289" y="110561"/>
                        <a:pt x="13594" y="137521"/>
                      </a:cubicBezTo>
                      <a:lnTo>
                        <a:pt x="86999" y="79069"/>
                      </a:lnTo>
                      <a:cubicBezTo>
                        <a:pt x="82468" y="52109"/>
                        <a:pt x="77710" y="26054"/>
                        <a:pt x="72726" y="0"/>
                      </a:cubicBezTo>
                      <a:lnTo>
                        <a:pt x="0" y="57999"/>
                      </a:ln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4" name="Freeform: Shape 3113"/>
                <p:cNvSpPr/>
                <p:nvPr/>
              </p:nvSpPr>
              <p:spPr>
                <a:xfrm>
                  <a:off x="7260358" y="2205558"/>
                  <a:ext cx="88810" cy="131177"/>
                </a:xfrm>
                <a:custGeom>
                  <a:avLst/>
                  <a:gdLst>
                    <a:gd name="connsiteX0" fmla="*/ 59358 w 88810"/>
                    <a:gd name="connsiteY0" fmla="*/ 0 h 131177"/>
                    <a:gd name="connsiteX1" fmla="*/ 0 w 88810"/>
                    <a:gd name="connsiteY1" fmla="*/ 69554 h 131177"/>
                    <a:gd name="connsiteX2" fmla="*/ 27640 w 88810"/>
                    <a:gd name="connsiteY2" fmla="*/ 131178 h 131177"/>
                    <a:gd name="connsiteX3" fmla="*/ 88811 w 88810"/>
                    <a:gd name="connsiteY3" fmla="*/ 62983 h 131177"/>
                    <a:gd name="connsiteX4" fmla="*/ 59358 w 88810"/>
                    <a:gd name="connsiteY4" fmla="*/ 0 h 1311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810" h="131177">
                      <a:moveTo>
                        <a:pt x="59358" y="0"/>
                      </a:moveTo>
                      <a:lnTo>
                        <a:pt x="0" y="69554"/>
                      </a:lnTo>
                      <a:cubicBezTo>
                        <a:pt x="9062" y="89264"/>
                        <a:pt x="18351" y="109655"/>
                        <a:pt x="27640" y="131178"/>
                      </a:cubicBezTo>
                      <a:lnTo>
                        <a:pt x="88811" y="62983"/>
                      </a:lnTo>
                      <a:cubicBezTo>
                        <a:pt x="78843" y="41234"/>
                        <a:pt x="69100" y="20164"/>
                        <a:pt x="59358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5" name="Freeform: Shape 3114"/>
                <p:cNvSpPr/>
                <p:nvPr/>
              </p:nvSpPr>
              <p:spPr>
                <a:xfrm>
                  <a:off x="7490995" y="2915594"/>
                  <a:ext cx="88810" cy="137747"/>
                </a:xfrm>
                <a:custGeom>
                  <a:avLst/>
                  <a:gdLst>
                    <a:gd name="connsiteX0" fmla="*/ 70686 w 88810"/>
                    <a:gd name="connsiteY0" fmla="*/ 0 h 137747"/>
                    <a:gd name="connsiteX1" fmla="*/ 0 w 88810"/>
                    <a:gd name="connsiteY1" fmla="*/ 59585 h 137747"/>
                    <a:gd name="connsiteX2" fmla="*/ 16992 w 88810"/>
                    <a:gd name="connsiteY2" fmla="*/ 137748 h 137747"/>
                    <a:gd name="connsiteX3" fmla="*/ 88811 w 88810"/>
                    <a:gd name="connsiteY3" fmla="*/ 80655 h 137747"/>
                    <a:gd name="connsiteX4" fmla="*/ 70686 w 88810"/>
                    <a:gd name="connsiteY4" fmla="*/ 0 h 1377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810" h="137747">
                      <a:moveTo>
                        <a:pt x="70686" y="0"/>
                      </a:moveTo>
                      <a:lnTo>
                        <a:pt x="0" y="59585"/>
                      </a:lnTo>
                      <a:cubicBezTo>
                        <a:pt x="5890" y="85186"/>
                        <a:pt x="11554" y="111241"/>
                        <a:pt x="16992" y="137748"/>
                      </a:cubicBezTo>
                      <a:lnTo>
                        <a:pt x="88811" y="80655"/>
                      </a:lnTo>
                      <a:cubicBezTo>
                        <a:pt x="82921" y="53241"/>
                        <a:pt x="76803" y="26281"/>
                        <a:pt x="70686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6" name="Freeform: Shape 3115"/>
                <p:cNvSpPr/>
                <p:nvPr/>
              </p:nvSpPr>
              <p:spPr>
                <a:xfrm>
                  <a:off x="7165883" y="2025217"/>
                  <a:ext cx="91529" cy="130497"/>
                </a:xfrm>
                <a:custGeom>
                  <a:avLst/>
                  <a:gdLst>
                    <a:gd name="connsiteX0" fmla="*/ 56186 w 91529"/>
                    <a:gd name="connsiteY0" fmla="*/ 0 h 130497"/>
                    <a:gd name="connsiteX1" fmla="*/ 0 w 91529"/>
                    <a:gd name="connsiteY1" fmla="*/ 68874 h 130497"/>
                    <a:gd name="connsiteX2" fmla="*/ 34663 w 91529"/>
                    <a:gd name="connsiteY2" fmla="*/ 130498 h 130497"/>
                    <a:gd name="connsiteX3" fmla="*/ 91530 w 91529"/>
                    <a:gd name="connsiteY3" fmla="*/ 60491 h 130497"/>
                    <a:gd name="connsiteX4" fmla="*/ 56186 w 91529"/>
                    <a:gd name="connsiteY4" fmla="*/ 0 h 130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29" h="130497">
                      <a:moveTo>
                        <a:pt x="56186" y="0"/>
                      </a:moveTo>
                      <a:lnTo>
                        <a:pt x="0" y="68874"/>
                      </a:lnTo>
                      <a:cubicBezTo>
                        <a:pt x="11328" y="88131"/>
                        <a:pt x="22882" y="108522"/>
                        <a:pt x="34663" y="130498"/>
                      </a:cubicBezTo>
                      <a:lnTo>
                        <a:pt x="91530" y="60491"/>
                      </a:lnTo>
                      <a:cubicBezTo>
                        <a:pt x="79522" y="38968"/>
                        <a:pt x="67741" y="18804"/>
                        <a:pt x="56186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7" name="Freeform: Shape 3116"/>
                <p:cNvSpPr/>
                <p:nvPr/>
              </p:nvSpPr>
              <p:spPr>
                <a:xfrm>
                  <a:off x="7515464" y="3032045"/>
                  <a:ext cx="87904" cy="135482"/>
                </a:xfrm>
                <a:custGeom>
                  <a:avLst/>
                  <a:gdLst>
                    <a:gd name="connsiteX0" fmla="*/ 72046 w 87904"/>
                    <a:gd name="connsiteY0" fmla="*/ 0 h 135482"/>
                    <a:gd name="connsiteX1" fmla="*/ 0 w 87904"/>
                    <a:gd name="connsiteY1" fmla="*/ 57320 h 135482"/>
                    <a:gd name="connsiteX2" fmla="*/ 15180 w 87904"/>
                    <a:gd name="connsiteY2" fmla="*/ 135482 h 135482"/>
                    <a:gd name="connsiteX3" fmla="*/ 87905 w 87904"/>
                    <a:gd name="connsiteY3" fmla="*/ 77710 h 135482"/>
                    <a:gd name="connsiteX4" fmla="*/ 72046 w 87904"/>
                    <a:gd name="connsiteY4" fmla="*/ 0 h 1354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7904" h="135482">
                      <a:moveTo>
                        <a:pt x="72046" y="0"/>
                      </a:moveTo>
                      <a:lnTo>
                        <a:pt x="0" y="57320"/>
                      </a:lnTo>
                      <a:cubicBezTo>
                        <a:pt x="5211" y="82921"/>
                        <a:pt x="10195" y="108975"/>
                        <a:pt x="15180" y="135482"/>
                      </a:cubicBezTo>
                      <a:lnTo>
                        <a:pt x="87905" y="77710"/>
                      </a:lnTo>
                      <a:cubicBezTo>
                        <a:pt x="82694" y="51429"/>
                        <a:pt x="77483" y="25375"/>
                        <a:pt x="72046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8" name="Freeform: Shape 3117"/>
                <p:cNvSpPr/>
                <p:nvPr/>
              </p:nvSpPr>
              <p:spPr>
                <a:xfrm>
                  <a:off x="7006159" y="1813384"/>
                  <a:ext cx="139333" cy="167426"/>
                </a:xfrm>
                <a:custGeom>
                  <a:avLst/>
                  <a:gdLst>
                    <a:gd name="connsiteX0" fmla="*/ 55054 w 139333"/>
                    <a:gd name="connsiteY0" fmla="*/ 0 h 167426"/>
                    <a:gd name="connsiteX1" fmla="*/ 0 w 139333"/>
                    <a:gd name="connsiteY1" fmla="*/ 60944 h 167426"/>
                    <a:gd name="connsiteX2" fmla="*/ 87225 w 139333"/>
                    <a:gd name="connsiteY2" fmla="*/ 167427 h 167426"/>
                    <a:gd name="connsiteX3" fmla="*/ 139334 w 139333"/>
                    <a:gd name="connsiteY3" fmla="*/ 97647 h 167426"/>
                    <a:gd name="connsiteX4" fmla="*/ 55054 w 139333"/>
                    <a:gd name="connsiteY4" fmla="*/ 0 h 167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333" h="167426">
                      <a:moveTo>
                        <a:pt x="55054" y="0"/>
                      </a:moveTo>
                      <a:lnTo>
                        <a:pt x="0" y="60944"/>
                      </a:lnTo>
                      <a:cubicBezTo>
                        <a:pt x="1133" y="62077"/>
                        <a:pt x="35343" y="94022"/>
                        <a:pt x="87225" y="167427"/>
                      </a:cubicBezTo>
                      <a:lnTo>
                        <a:pt x="139334" y="97647"/>
                      </a:lnTo>
                      <a:cubicBezTo>
                        <a:pt x="91530" y="33757"/>
                        <a:pt x="59358" y="4078"/>
                        <a:pt x="55054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19" name="Freeform: Shape 3118"/>
                <p:cNvSpPr/>
                <p:nvPr/>
              </p:nvSpPr>
              <p:spPr>
                <a:xfrm>
                  <a:off x="7112869" y="1938898"/>
                  <a:ext cx="90850" cy="125287"/>
                </a:xfrm>
                <a:custGeom>
                  <a:avLst/>
                  <a:gdLst>
                    <a:gd name="connsiteX0" fmla="*/ 52562 w 90850"/>
                    <a:gd name="connsiteY0" fmla="*/ 0 h 125287"/>
                    <a:gd name="connsiteX1" fmla="*/ 0 w 90850"/>
                    <a:gd name="connsiteY1" fmla="*/ 70460 h 125287"/>
                    <a:gd name="connsiteX2" fmla="*/ 35117 w 90850"/>
                    <a:gd name="connsiteY2" fmla="*/ 125287 h 125287"/>
                    <a:gd name="connsiteX3" fmla="*/ 90850 w 90850"/>
                    <a:gd name="connsiteY3" fmla="*/ 56866 h 125287"/>
                    <a:gd name="connsiteX4" fmla="*/ 52562 w 90850"/>
                    <a:gd name="connsiteY4" fmla="*/ 0 h 125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0850" h="125287">
                      <a:moveTo>
                        <a:pt x="52562" y="0"/>
                      </a:moveTo>
                      <a:lnTo>
                        <a:pt x="0" y="70460"/>
                      </a:lnTo>
                      <a:cubicBezTo>
                        <a:pt x="11101" y="86999"/>
                        <a:pt x="22882" y="105350"/>
                        <a:pt x="35117" y="125287"/>
                      </a:cubicBezTo>
                      <a:lnTo>
                        <a:pt x="90850" y="56866"/>
                      </a:lnTo>
                      <a:cubicBezTo>
                        <a:pt x="77483" y="35796"/>
                        <a:pt x="64569" y="16992"/>
                        <a:pt x="52562" y="0"/>
                      </a:cubicBezTo>
                      <a:close/>
                    </a:path>
                  </a:pathLst>
                </a:custGeom>
                <a:solidFill>
                  <a:srgbClr val="FFDB7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grpSp>
            <p:nvGrpSpPr>
              <p:cNvPr id="3120" name="Graphic 7"/>
              <p:cNvGrpSpPr/>
              <p:nvPr/>
            </p:nvGrpSpPr>
            <p:grpSpPr>
              <a:xfrm>
                <a:off x="7093158" y="1911031"/>
                <a:ext cx="537171" cy="1409876"/>
                <a:chOff x="7093158" y="1911031"/>
                <a:chExt cx="537171" cy="1409876"/>
              </a:xfrm>
              <a:solidFill>
                <a:srgbClr val="F0C858"/>
              </a:solidFill>
            </p:grpSpPr>
            <p:sp>
              <p:nvSpPr>
                <p:cNvPr id="3121" name="Freeform: Shape 3120"/>
                <p:cNvSpPr/>
                <p:nvPr/>
              </p:nvSpPr>
              <p:spPr>
                <a:xfrm>
                  <a:off x="7550807" y="3225300"/>
                  <a:ext cx="79522" cy="95607"/>
                </a:xfrm>
                <a:custGeom>
                  <a:avLst/>
                  <a:gdLst>
                    <a:gd name="connsiteX0" fmla="*/ 5891 w 79522"/>
                    <a:gd name="connsiteY0" fmla="*/ 95608 h 95607"/>
                    <a:gd name="connsiteX1" fmla="*/ 79522 w 79522"/>
                    <a:gd name="connsiteY1" fmla="*/ 36929 h 95607"/>
                    <a:gd name="connsiteX2" fmla="*/ 73405 w 79522"/>
                    <a:gd name="connsiteY2" fmla="*/ 0 h 95607"/>
                    <a:gd name="connsiteX3" fmla="*/ 0 w 79522"/>
                    <a:gd name="connsiteY3" fmla="*/ 58452 h 95607"/>
                    <a:gd name="connsiteX4" fmla="*/ 5891 w 79522"/>
                    <a:gd name="connsiteY4" fmla="*/ 95608 h 95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522" h="95607">
                      <a:moveTo>
                        <a:pt x="5891" y="95608"/>
                      </a:moveTo>
                      <a:lnTo>
                        <a:pt x="79522" y="36929"/>
                      </a:lnTo>
                      <a:cubicBezTo>
                        <a:pt x="77483" y="24468"/>
                        <a:pt x="75444" y="12234"/>
                        <a:pt x="73405" y="0"/>
                      </a:cubicBezTo>
                      <a:lnTo>
                        <a:pt x="0" y="58452"/>
                      </a:lnTo>
                      <a:cubicBezTo>
                        <a:pt x="2039" y="70686"/>
                        <a:pt x="4078" y="83147"/>
                        <a:pt x="5891" y="95608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2" name="Freeform: Shape 3121"/>
                <p:cNvSpPr/>
                <p:nvPr/>
              </p:nvSpPr>
              <p:spPr>
                <a:xfrm>
                  <a:off x="7530416" y="3109981"/>
                  <a:ext cx="79522" cy="94474"/>
                </a:xfrm>
                <a:custGeom>
                  <a:avLst/>
                  <a:gdLst>
                    <a:gd name="connsiteX0" fmla="*/ 72726 w 79522"/>
                    <a:gd name="connsiteY0" fmla="*/ 0 h 94474"/>
                    <a:gd name="connsiteX1" fmla="*/ 0 w 79522"/>
                    <a:gd name="connsiteY1" fmla="*/ 57773 h 94474"/>
                    <a:gd name="connsiteX2" fmla="*/ 6570 w 79522"/>
                    <a:gd name="connsiteY2" fmla="*/ 94475 h 94474"/>
                    <a:gd name="connsiteX3" fmla="*/ 79522 w 79522"/>
                    <a:gd name="connsiteY3" fmla="*/ 36476 h 94474"/>
                    <a:gd name="connsiteX4" fmla="*/ 72726 w 79522"/>
                    <a:gd name="connsiteY4" fmla="*/ 0 h 94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522" h="94474">
                      <a:moveTo>
                        <a:pt x="72726" y="0"/>
                      </a:moveTo>
                      <a:lnTo>
                        <a:pt x="0" y="57773"/>
                      </a:lnTo>
                      <a:cubicBezTo>
                        <a:pt x="2266" y="69780"/>
                        <a:pt x="4531" y="82014"/>
                        <a:pt x="6570" y="94475"/>
                      </a:cubicBezTo>
                      <a:lnTo>
                        <a:pt x="79522" y="36476"/>
                      </a:lnTo>
                      <a:cubicBezTo>
                        <a:pt x="77483" y="24242"/>
                        <a:pt x="75218" y="12008"/>
                        <a:pt x="72726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3" name="Freeform: Shape 3122"/>
                <p:cNvSpPr/>
                <p:nvPr/>
              </p:nvSpPr>
              <p:spPr>
                <a:xfrm>
                  <a:off x="7507987" y="2996248"/>
                  <a:ext cx="79522" cy="93115"/>
                </a:xfrm>
                <a:custGeom>
                  <a:avLst/>
                  <a:gdLst>
                    <a:gd name="connsiteX0" fmla="*/ 71819 w 79522"/>
                    <a:gd name="connsiteY0" fmla="*/ 0 h 93115"/>
                    <a:gd name="connsiteX1" fmla="*/ 0 w 79522"/>
                    <a:gd name="connsiteY1" fmla="*/ 57093 h 93115"/>
                    <a:gd name="connsiteX2" fmla="*/ 7476 w 79522"/>
                    <a:gd name="connsiteY2" fmla="*/ 93116 h 93115"/>
                    <a:gd name="connsiteX3" fmla="*/ 79522 w 79522"/>
                    <a:gd name="connsiteY3" fmla="*/ 35796 h 93115"/>
                    <a:gd name="connsiteX4" fmla="*/ 71819 w 79522"/>
                    <a:gd name="connsiteY4" fmla="*/ 0 h 931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522" h="93115">
                      <a:moveTo>
                        <a:pt x="71819" y="0"/>
                      </a:moveTo>
                      <a:lnTo>
                        <a:pt x="0" y="57093"/>
                      </a:lnTo>
                      <a:cubicBezTo>
                        <a:pt x="2492" y="69101"/>
                        <a:pt x="4984" y="81108"/>
                        <a:pt x="7476" y="93116"/>
                      </a:cubicBezTo>
                      <a:lnTo>
                        <a:pt x="79522" y="35796"/>
                      </a:lnTo>
                      <a:cubicBezTo>
                        <a:pt x="77030" y="23789"/>
                        <a:pt x="74538" y="11781"/>
                        <a:pt x="71819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4" name="Freeform: Shape 3123"/>
                <p:cNvSpPr/>
                <p:nvPr/>
              </p:nvSpPr>
              <p:spPr>
                <a:xfrm>
                  <a:off x="7482613" y="2879797"/>
                  <a:ext cx="79069" cy="95381"/>
                </a:xfrm>
                <a:custGeom>
                  <a:avLst/>
                  <a:gdLst>
                    <a:gd name="connsiteX0" fmla="*/ 70460 w 79069"/>
                    <a:gd name="connsiteY0" fmla="*/ 0 h 95381"/>
                    <a:gd name="connsiteX1" fmla="*/ 0 w 79069"/>
                    <a:gd name="connsiteY1" fmla="*/ 59358 h 95381"/>
                    <a:gd name="connsiteX2" fmla="*/ 8383 w 79069"/>
                    <a:gd name="connsiteY2" fmla="*/ 95381 h 95381"/>
                    <a:gd name="connsiteX3" fmla="*/ 79069 w 79069"/>
                    <a:gd name="connsiteY3" fmla="*/ 35796 h 95381"/>
                    <a:gd name="connsiteX4" fmla="*/ 70460 w 79069"/>
                    <a:gd name="connsiteY4" fmla="*/ 0 h 953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9069" h="95381">
                      <a:moveTo>
                        <a:pt x="70460" y="0"/>
                      </a:moveTo>
                      <a:lnTo>
                        <a:pt x="0" y="59358"/>
                      </a:lnTo>
                      <a:cubicBezTo>
                        <a:pt x="2719" y="71139"/>
                        <a:pt x="5664" y="83147"/>
                        <a:pt x="8383" y="95381"/>
                      </a:cubicBezTo>
                      <a:lnTo>
                        <a:pt x="79069" y="35796"/>
                      </a:lnTo>
                      <a:cubicBezTo>
                        <a:pt x="76124" y="23789"/>
                        <a:pt x="73405" y="11781"/>
                        <a:pt x="70460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5" name="Freeform: Shape 3124"/>
                <p:cNvSpPr/>
                <p:nvPr/>
              </p:nvSpPr>
              <p:spPr>
                <a:xfrm>
                  <a:off x="7457012" y="2775353"/>
                  <a:ext cx="78842" cy="95607"/>
                </a:xfrm>
                <a:custGeom>
                  <a:avLst/>
                  <a:gdLst>
                    <a:gd name="connsiteX0" fmla="*/ 69327 w 78842"/>
                    <a:gd name="connsiteY0" fmla="*/ 0 h 95607"/>
                    <a:gd name="connsiteX1" fmla="*/ 0 w 78842"/>
                    <a:gd name="connsiteY1" fmla="*/ 60038 h 95607"/>
                    <a:gd name="connsiteX2" fmla="*/ 9062 w 78842"/>
                    <a:gd name="connsiteY2" fmla="*/ 95608 h 95607"/>
                    <a:gd name="connsiteX3" fmla="*/ 78842 w 78842"/>
                    <a:gd name="connsiteY3" fmla="*/ 35343 h 95607"/>
                    <a:gd name="connsiteX4" fmla="*/ 69327 w 78842"/>
                    <a:gd name="connsiteY4" fmla="*/ 0 h 95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842" h="95607">
                      <a:moveTo>
                        <a:pt x="69327" y="0"/>
                      </a:moveTo>
                      <a:lnTo>
                        <a:pt x="0" y="60038"/>
                      </a:lnTo>
                      <a:cubicBezTo>
                        <a:pt x="3172" y="71819"/>
                        <a:pt x="6117" y="83600"/>
                        <a:pt x="9062" y="95608"/>
                      </a:cubicBezTo>
                      <a:lnTo>
                        <a:pt x="78842" y="35343"/>
                      </a:lnTo>
                      <a:cubicBezTo>
                        <a:pt x="75670" y="23336"/>
                        <a:pt x="72499" y="11555"/>
                        <a:pt x="69327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6" name="Freeform: Shape 3125"/>
                <p:cNvSpPr/>
                <p:nvPr/>
              </p:nvSpPr>
              <p:spPr>
                <a:xfrm>
                  <a:off x="7428465" y="2671816"/>
                  <a:ext cx="78842" cy="94475"/>
                </a:xfrm>
                <a:custGeom>
                  <a:avLst/>
                  <a:gdLst>
                    <a:gd name="connsiteX0" fmla="*/ 68647 w 78842"/>
                    <a:gd name="connsiteY0" fmla="*/ 0 h 94475"/>
                    <a:gd name="connsiteX1" fmla="*/ 0 w 78842"/>
                    <a:gd name="connsiteY1" fmla="*/ 59585 h 94475"/>
                    <a:gd name="connsiteX2" fmla="*/ 9969 w 78842"/>
                    <a:gd name="connsiteY2" fmla="*/ 94475 h 94475"/>
                    <a:gd name="connsiteX3" fmla="*/ 78843 w 78842"/>
                    <a:gd name="connsiteY3" fmla="*/ 34890 h 94475"/>
                    <a:gd name="connsiteX4" fmla="*/ 68647 w 78842"/>
                    <a:gd name="connsiteY4" fmla="*/ 0 h 94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842" h="94475">
                      <a:moveTo>
                        <a:pt x="68647" y="0"/>
                      </a:moveTo>
                      <a:lnTo>
                        <a:pt x="0" y="59585"/>
                      </a:lnTo>
                      <a:cubicBezTo>
                        <a:pt x="3398" y="71140"/>
                        <a:pt x="6570" y="82694"/>
                        <a:pt x="9969" y="94475"/>
                      </a:cubicBezTo>
                      <a:lnTo>
                        <a:pt x="78843" y="34890"/>
                      </a:lnTo>
                      <a:cubicBezTo>
                        <a:pt x="75218" y="23109"/>
                        <a:pt x="72046" y="11555"/>
                        <a:pt x="68647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7" name="Freeform: Shape 3126"/>
                <p:cNvSpPr/>
                <p:nvPr/>
              </p:nvSpPr>
              <p:spPr>
                <a:xfrm>
                  <a:off x="7399012" y="2573943"/>
                  <a:ext cx="78389" cy="96514"/>
                </a:xfrm>
                <a:custGeom>
                  <a:avLst/>
                  <a:gdLst>
                    <a:gd name="connsiteX0" fmla="*/ 67288 w 78389"/>
                    <a:gd name="connsiteY0" fmla="*/ 0 h 96514"/>
                    <a:gd name="connsiteX1" fmla="*/ 0 w 78389"/>
                    <a:gd name="connsiteY1" fmla="*/ 61851 h 96514"/>
                    <a:gd name="connsiteX2" fmla="*/ 10875 w 78389"/>
                    <a:gd name="connsiteY2" fmla="*/ 96514 h 96514"/>
                    <a:gd name="connsiteX3" fmla="*/ 78390 w 78389"/>
                    <a:gd name="connsiteY3" fmla="*/ 34437 h 96514"/>
                    <a:gd name="connsiteX4" fmla="*/ 67288 w 78389"/>
                    <a:gd name="connsiteY4" fmla="*/ 0 h 96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8389" h="96514">
                      <a:moveTo>
                        <a:pt x="67288" y="0"/>
                      </a:moveTo>
                      <a:lnTo>
                        <a:pt x="0" y="61851"/>
                      </a:lnTo>
                      <a:cubicBezTo>
                        <a:pt x="3625" y="73179"/>
                        <a:pt x="7250" y="84733"/>
                        <a:pt x="10875" y="96514"/>
                      </a:cubicBezTo>
                      <a:lnTo>
                        <a:pt x="78390" y="34437"/>
                      </a:lnTo>
                      <a:cubicBezTo>
                        <a:pt x="74764" y="22656"/>
                        <a:pt x="71140" y="11328"/>
                        <a:pt x="67288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8" name="Freeform: Shape 3127"/>
                <p:cNvSpPr/>
                <p:nvPr/>
              </p:nvSpPr>
              <p:spPr>
                <a:xfrm>
                  <a:off x="7364575" y="2468593"/>
                  <a:ext cx="77483" cy="97873"/>
                </a:xfrm>
                <a:custGeom>
                  <a:avLst/>
                  <a:gdLst>
                    <a:gd name="connsiteX0" fmla="*/ 65476 w 77483"/>
                    <a:gd name="connsiteY0" fmla="*/ 0 h 97873"/>
                    <a:gd name="connsiteX1" fmla="*/ 0 w 77483"/>
                    <a:gd name="connsiteY1" fmla="*/ 63663 h 97873"/>
                    <a:gd name="connsiteX2" fmla="*/ 11781 w 77483"/>
                    <a:gd name="connsiteY2" fmla="*/ 97873 h 97873"/>
                    <a:gd name="connsiteX3" fmla="*/ 77483 w 77483"/>
                    <a:gd name="connsiteY3" fmla="*/ 33984 h 97873"/>
                    <a:gd name="connsiteX4" fmla="*/ 65476 w 77483"/>
                    <a:gd name="connsiteY4" fmla="*/ 0 h 97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7483" h="97873">
                      <a:moveTo>
                        <a:pt x="65476" y="0"/>
                      </a:moveTo>
                      <a:lnTo>
                        <a:pt x="0" y="63663"/>
                      </a:lnTo>
                      <a:cubicBezTo>
                        <a:pt x="4078" y="74991"/>
                        <a:pt x="7930" y="86319"/>
                        <a:pt x="11781" y="97873"/>
                      </a:cubicBezTo>
                      <a:lnTo>
                        <a:pt x="77483" y="33984"/>
                      </a:lnTo>
                      <a:cubicBezTo>
                        <a:pt x="73632" y="22429"/>
                        <a:pt x="69553" y="11101"/>
                        <a:pt x="65476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29" name="Freeform: Shape 3128"/>
                <p:cNvSpPr/>
                <p:nvPr/>
              </p:nvSpPr>
              <p:spPr>
                <a:xfrm>
                  <a:off x="7327873" y="2367547"/>
                  <a:ext cx="76803" cy="99685"/>
                </a:xfrm>
                <a:custGeom>
                  <a:avLst/>
                  <a:gdLst>
                    <a:gd name="connsiteX0" fmla="*/ 63437 w 76803"/>
                    <a:gd name="connsiteY0" fmla="*/ 0 h 99685"/>
                    <a:gd name="connsiteX1" fmla="*/ 0 w 76803"/>
                    <a:gd name="connsiteY1" fmla="*/ 65929 h 99685"/>
                    <a:gd name="connsiteX2" fmla="*/ 12914 w 76803"/>
                    <a:gd name="connsiteY2" fmla="*/ 99686 h 99685"/>
                    <a:gd name="connsiteX3" fmla="*/ 76803 w 76803"/>
                    <a:gd name="connsiteY3" fmla="*/ 33531 h 99685"/>
                    <a:gd name="connsiteX4" fmla="*/ 63437 w 76803"/>
                    <a:gd name="connsiteY4" fmla="*/ 0 h 996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6803" h="99685">
                      <a:moveTo>
                        <a:pt x="63437" y="0"/>
                      </a:moveTo>
                      <a:lnTo>
                        <a:pt x="0" y="65929"/>
                      </a:lnTo>
                      <a:cubicBezTo>
                        <a:pt x="4304" y="77030"/>
                        <a:pt x="8609" y="88358"/>
                        <a:pt x="12914" y="99686"/>
                      </a:cubicBezTo>
                      <a:lnTo>
                        <a:pt x="76803" y="33531"/>
                      </a:lnTo>
                      <a:cubicBezTo>
                        <a:pt x="72272" y="22203"/>
                        <a:pt x="67741" y="11101"/>
                        <a:pt x="63437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0" name="Freeform: Shape 3129"/>
                <p:cNvSpPr/>
                <p:nvPr/>
              </p:nvSpPr>
              <p:spPr>
                <a:xfrm>
                  <a:off x="7287998" y="2268768"/>
                  <a:ext cx="75670" cy="101498"/>
                </a:xfrm>
                <a:custGeom>
                  <a:avLst/>
                  <a:gdLst>
                    <a:gd name="connsiteX0" fmla="*/ 61171 w 75670"/>
                    <a:gd name="connsiteY0" fmla="*/ 0 h 101498"/>
                    <a:gd name="connsiteX1" fmla="*/ 0 w 75670"/>
                    <a:gd name="connsiteY1" fmla="*/ 68194 h 101498"/>
                    <a:gd name="connsiteX2" fmla="*/ 14273 w 75670"/>
                    <a:gd name="connsiteY2" fmla="*/ 101498 h 101498"/>
                    <a:gd name="connsiteX3" fmla="*/ 75671 w 75670"/>
                    <a:gd name="connsiteY3" fmla="*/ 32851 h 101498"/>
                    <a:gd name="connsiteX4" fmla="*/ 61171 w 75670"/>
                    <a:gd name="connsiteY4" fmla="*/ 0 h 101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670" h="101498">
                      <a:moveTo>
                        <a:pt x="61171" y="0"/>
                      </a:moveTo>
                      <a:lnTo>
                        <a:pt x="0" y="68194"/>
                      </a:lnTo>
                      <a:cubicBezTo>
                        <a:pt x="4758" y="79069"/>
                        <a:pt x="9516" y="90170"/>
                        <a:pt x="14273" y="101498"/>
                      </a:cubicBezTo>
                      <a:lnTo>
                        <a:pt x="75671" y="32851"/>
                      </a:lnTo>
                      <a:cubicBezTo>
                        <a:pt x="70913" y="21750"/>
                        <a:pt x="65929" y="10648"/>
                        <a:pt x="61171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1" name="Freeform: Shape 3130"/>
                <p:cNvSpPr/>
                <p:nvPr/>
              </p:nvSpPr>
              <p:spPr>
                <a:xfrm>
                  <a:off x="7244952" y="2173613"/>
                  <a:ext cx="74764" cy="101724"/>
                </a:xfrm>
                <a:custGeom>
                  <a:avLst/>
                  <a:gdLst>
                    <a:gd name="connsiteX0" fmla="*/ 59132 w 74764"/>
                    <a:gd name="connsiteY0" fmla="*/ 0 h 101724"/>
                    <a:gd name="connsiteX1" fmla="*/ 0 w 74764"/>
                    <a:gd name="connsiteY1" fmla="*/ 69100 h 101724"/>
                    <a:gd name="connsiteX2" fmla="*/ 15406 w 74764"/>
                    <a:gd name="connsiteY2" fmla="*/ 101725 h 101724"/>
                    <a:gd name="connsiteX3" fmla="*/ 74764 w 74764"/>
                    <a:gd name="connsiteY3" fmla="*/ 32171 h 101724"/>
                    <a:gd name="connsiteX4" fmla="*/ 59132 w 74764"/>
                    <a:gd name="connsiteY4" fmla="*/ 0 h 1017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764" h="101724">
                      <a:moveTo>
                        <a:pt x="59132" y="0"/>
                      </a:moveTo>
                      <a:lnTo>
                        <a:pt x="0" y="69100"/>
                      </a:lnTo>
                      <a:cubicBezTo>
                        <a:pt x="5211" y="79749"/>
                        <a:pt x="10195" y="90624"/>
                        <a:pt x="15406" y="101725"/>
                      </a:cubicBezTo>
                      <a:lnTo>
                        <a:pt x="74764" y="32171"/>
                      </a:lnTo>
                      <a:cubicBezTo>
                        <a:pt x="69554" y="21070"/>
                        <a:pt x="64343" y="10422"/>
                        <a:pt x="59132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2" name="Freeform: Shape 3131"/>
                <p:cNvSpPr/>
                <p:nvPr/>
              </p:nvSpPr>
              <p:spPr>
                <a:xfrm>
                  <a:off x="7200773" y="2085935"/>
                  <a:ext cx="73858" cy="101498"/>
                </a:xfrm>
                <a:custGeom>
                  <a:avLst/>
                  <a:gdLst>
                    <a:gd name="connsiteX0" fmla="*/ 56867 w 73858"/>
                    <a:gd name="connsiteY0" fmla="*/ 0 h 101498"/>
                    <a:gd name="connsiteX1" fmla="*/ 0 w 73858"/>
                    <a:gd name="connsiteY1" fmla="*/ 70007 h 101498"/>
                    <a:gd name="connsiteX2" fmla="*/ 16539 w 73858"/>
                    <a:gd name="connsiteY2" fmla="*/ 101498 h 101498"/>
                    <a:gd name="connsiteX3" fmla="*/ 73858 w 73858"/>
                    <a:gd name="connsiteY3" fmla="*/ 31039 h 101498"/>
                    <a:gd name="connsiteX4" fmla="*/ 56867 w 73858"/>
                    <a:gd name="connsiteY4" fmla="*/ 0 h 101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3858" h="101498">
                      <a:moveTo>
                        <a:pt x="56867" y="0"/>
                      </a:moveTo>
                      <a:lnTo>
                        <a:pt x="0" y="70007"/>
                      </a:lnTo>
                      <a:cubicBezTo>
                        <a:pt x="5437" y="80202"/>
                        <a:pt x="11101" y="90850"/>
                        <a:pt x="16539" y="101498"/>
                      </a:cubicBezTo>
                      <a:lnTo>
                        <a:pt x="73858" y="31039"/>
                      </a:lnTo>
                      <a:cubicBezTo>
                        <a:pt x="68194" y="20390"/>
                        <a:pt x="62530" y="9969"/>
                        <a:pt x="56867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3" name="Freeform: Shape 3132"/>
                <p:cNvSpPr/>
                <p:nvPr/>
              </p:nvSpPr>
              <p:spPr>
                <a:xfrm>
                  <a:off x="7147985" y="1995764"/>
                  <a:ext cx="74084" cy="98326"/>
                </a:xfrm>
                <a:custGeom>
                  <a:avLst/>
                  <a:gdLst>
                    <a:gd name="connsiteX0" fmla="*/ 55733 w 74084"/>
                    <a:gd name="connsiteY0" fmla="*/ 0 h 98326"/>
                    <a:gd name="connsiteX1" fmla="*/ 0 w 74084"/>
                    <a:gd name="connsiteY1" fmla="*/ 68421 h 98326"/>
                    <a:gd name="connsiteX2" fmla="*/ 17898 w 74084"/>
                    <a:gd name="connsiteY2" fmla="*/ 98326 h 98326"/>
                    <a:gd name="connsiteX3" fmla="*/ 74085 w 74084"/>
                    <a:gd name="connsiteY3" fmla="*/ 29453 h 98326"/>
                    <a:gd name="connsiteX4" fmla="*/ 55733 w 74084"/>
                    <a:gd name="connsiteY4" fmla="*/ 0 h 98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4084" h="98326">
                      <a:moveTo>
                        <a:pt x="55733" y="0"/>
                      </a:moveTo>
                      <a:lnTo>
                        <a:pt x="0" y="68421"/>
                      </a:lnTo>
                      <a:cubicBezTo>
                        <a:pt x="5890" y="77936"/>
                        <a:pt x="11781" y="87905"/>
                        <a:pt x="17898" y="98326"/>
                      </a:cubicBezTo>
                      <a:lnTo>
                        <a:pt x="74085" y="29453"/>
                      </a:lnTo>
                      <a:cubicBezTo>
                        <a:pt x="67968" y="19258"/>
                        <a:pt x="61850" y="9516"/>
                        <a:pt x="55733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3134" name="Freeform: Shape 3133"/>
                <p:cNvSpPr/>
                <p:nvPr/>
              </p:nvSpPr>
              <p:spPr>
                <a:xfrm>
                  <a:off x="7093158" y="1911031"/>
                  <a:ext cx="72272" cy="98326"/>
                </a:xfrm>
                <a:custGeom>
                  <a:avLst/>
                  <a:gdLst>
                    <a:gd name="connsiteX0" fmla="*/ 52108 w 72272"/>
                    <a:gd name="connsiteY0" fmla="*/ 0 h 98326"/>
                    <a:gd name="connsiteX1" fmla="*/ 0 w 72272"/>
                    <a:gd name="connsiteY1" fmla="*/ 69780 h 98326"/>
                    <a:gd name="connsiteX2" fmla="*/ 19711 w 72272"/>
                    <a:gd name="connsiteY2" fmla="*/ 98327 h 98326"/>
                    <a:gd name="connsiteX3" fmla="*/ 72272 w 72272"/>
                    <a:gd name="connsiteY3" fmla="*/ 27867 h 98326"/>
                    <a:gd name="connsiteX4" fmla="*/ 52108 w 72272"/>
                    <a:gd name="connsiteY4" fmla="*/ 0 h 98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2272" h="98326">
                      <a:moveTo>
                        <a:pt x="52108" y="0"/>
                      </a:moveTo>
                      <a:lnTo>
                        <a:pt x="0" y="69780"/>
                      </a:lnTo>
                      <a:cubicBezTo>
                        <a:pt x="6344" y="78616"/>
                        <a:pt x="12914" y="88131"/>
                        <a:pt x="19711" y="98327"/>
                      </a:cubicBezTo>
                      <a:lnTo>
                        <a:pt x="72272" y="27867"/>
                      </a:lnTo>
                      <a:cubicBezTo>
                        <a:pt x="65249" y="17898"/>
                        <a:pt x="58679" y="8609"/>
                        <a:pt x="52108" y="0"/>
                      </a:cubicBezTo>
                      <a:close/>
                    </a:path>
                  </a:pathLst>
                </a:custGeom>
                <a:solidFill>
                  <a:srgbClr val="F0C858"/>
                </a:solidFill>
                <a:ln w="22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  <p:sp>
            <p:nvSpPr>
              <p:cNvPr id="3135" name="Freeform: Shape 3134"/>
              <p:cNvSpPr/>
              <p:nvPr/>
            </p:nvSpPr>
            <p:spPr>
              <a:xfrm>
                <a:off x="6956090" y="1800447"/>
                <a:ext cx="114684" cy="168242"/>
              </a:xfrm>
              <a:custGeom>
                <a:avLst/>
                <a:gdLst>
                  <a:gd name="connsiteX0" fmla="*/ 28320 w 114684"/>
                  <a:gd name="connsiteY0" fmla="*/ 24 h 168242"/>
                  <a:gd name="connsiteX1" fmla="*/ 79522 w 114684"/>
                  <a:gd name="connsiteY1" fmla="*/ 57117 h 168242"/>
                  <a:gd name="connsiteX2" fmla="*/ 19258 w 114684"/>
                  <a:gd name="connsiteY2" fmla="*/ 159974 h 168242"/>
                  <a:gd name="connsiteX3" fmla="*/ 0 w 114684"/>
                  <a:gd name="connsiteY3" fmla="*/ 162466 h 168242"/>
                  <a:gd name="connsiteX4" fmla="*/ 51655 w 114684"/>
                  <a:gd name="connsiteY4" fmla="*/ 165638 h 168242"/>
                  <a:gd name="connsiteX5" fmla="*/ 111920 w 114684"/>
                  <a:gd name="connsiteY5" fmla="*/ 62781 h 168242"/>
                  <a:gd name="connsiteX6" fmla="*/ 28320 w 114684"/>
                  <a:gd name="connsiteY6" fmla="*/ 24 h 168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4684" h="168242">
                    <a:moveTo>
                      <a:pt x="28320" y="24"/>
                    </a:moveTo>
                    <a:cubicBezTo>
                      <a:pt x="52788" y="9539"/>
                      <a:pt x="72499" y="29930"/>
                      <a:pt x="79522" y="57117"/>
                    </a:cubicBezTo>
                    <a:cubicBezTo>
                      <a:pt x="91303" y="102202"/>
                      <a:pt x="64343" y="148193"/>
                      <a:pt x="19258" y="159974"/>
                    </a:cubicBezTo>
                    <a:cubicBezTo>
                      <a:pt x="12687" y="161560"/>
                      <a:pt x="6344" y="162466"/>
                      <a:pt x="0" y="162466"/>
                    </a:cubicBezTo>
                    <a:cubicBezTo>
                      <a:pt x="15859" y="168584"/>
                      <a:pt x="33757" y="170169"/>
                      <a:pt x="51655" y="165638"/>
                    </a:cubicBezTo>
                    <a:cubicBezTo>
                      <a:pt x="96741" y="153857"/>
                      <a:pt x="123701" y="107866"/>
                      <a:pt x="111920" y="62781"/>
                    </a:cubicBezTo>
                    <a:cubicBezTo>
                      <a:pt x="101725" y="24266"/>
                      <a:pt x="66382" y="-883"/>
                      <a:pt x="28320" y="24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36" name="Freeform: Shape 3135"/>
              <p:cNvSpPr/>
              <p:nvPr/>
            </p:nvSpPr>
            <p:spPr>
              <a:xfrm>
                <a:off x="6902123" y="1800697"/>
                <a:ext cx="136252" cy="162442"/>
              </a:xfrm>
              <a:custGeom>
                <a:avLst/>
                <a:gdLst>
                  <a:gd name="connsiteX0" fmla="*/ 133489 w 136252"/>
                  <a:gd name="connsiteY0" fmla="*/ 57093 h 162442"/>
                  <a:gd name="connsiteX1" fmla="*/ 82286 w 136252"/>
                  <a:gd name="connsiteY1" fmla="*/ 0 h 162442"/>
                  <a:gd name="connsiteX2" fmla="*/ 63029 w 136252"/>
                  <a:gd name="connsiteY2" fmla="*/ 2492 h 162442"/>
                  <a:gd name="connsiteX3" fmla="*/ 2764 w 136252"/>
                  <a:gd name="connsiteY3" fmla="*/ 105350 h 162442"/>
                  <a:gd name="connsiteX4" fmla="*/ 53967 w 136252"/>
                  <a:gd name="connsiteY4" fmla="*/ 162443 h 162442"/>
                  <a:gd name="connsiteX5" fmla="*/ 73224 w 136252"/>
                  <a:gd name="connsiteY5" fmla="*/ 159951 h 162442"/>
                  <a:gd name="connsiteX6" fmla="*/ 133489 w 136252"/>
                  <a:gd name="connsiteY6" fmla="*/ 57093 h 162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36252" h="162442">
                    <a:moveTo>
                      <a:pt x="133489" y="57093"/>
                    </a:moveTo>
                    <a:cubicBezTo>
                      <a:pt x="126465" y="29906"/>
                      <a:pt x="106528" y="9289"/>
                      <a:pt x="82286" y="0"/>
                    </a:cubicBezTo>
                    <a:cubicBezTo>
                      <a:pt x="75943" y="227"/>
                      <a:pt x="69373" y="906"/>
                      <a:pt x="63029" y="2492"/>
                    </a:cubicBezTo>
                    <a:cubicBezTo>
                      <a:pt x="17944" y="14273"/>
                      <a:pt x="-9017" y="60265"/>
                      <a:pt x="2764" y="105350"/>
                    </a:cubicBezTo>
                    <a:cubicBezTo>
                      <a:pt x="9788" y="132537"/>
                      <a:pt x="29498" y="153154"/>
                      <a:pt x="53967" y="162443"/>
                    </a:cubicBezTo>
                    <a:cubicBezTo>
                      <a:pt x="60310" y="162216"/>
                      <a:pt x="66880" y="161537"/>
                      <a:pt x="73224" y="159951"/>
                    </a:cubicBezTo>
                    <a:cubicBezTo>
                      <a:pt x="118309" y="148170"/>
                      <a:pt x="145270" y="102178"/>
                      <a:pt x="133489" y="57093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37" name="Freeform: Shape 3136"/>
              <p:cNvSpPr/>
              <p:nvPr/>
            </p:nvSpPr>
            <p:spPr>
              <a:xfrm>
                <a:off x="7075260" y="1757405"/>
                <a:ext cx="76551" cy="112408"/>
              </a:xfrm>
              <a:custGeom>
                <a:avLst/>
                <a:gdLst>
                  <a:gd name="connsiteX0" fmla="*/ 19031 w 76551"/>
                  <a:gd name="connsiteY0" fmla="*/ 20 h 112408"/>
                  <a:gd name="connsiteX1" fmla="*/ 53241 w 76551"/>
                  <a:gd name="connsiteY1" fmla="*/ 38308 h 112408"/>
                  <a:gd name="connsiteX2" fmla="*/ 12914 w 76551"/>
                  <a:gd name="connsiteY2" fmla="*/ 106956 h 112408"/>
                  <a:gd name="connsiteX3" fmla="*/ 0 w 76551"/>
                  <a:gd name="connsiteY3" fmla="*/ 108541 h 112408"/>
                  <a:gd name="connsiteX4" fmla="*/ 34437 w 76551"/>
                  <a:gd name="connsiteY4" fmla="*/ 110580 h 112408"/>
                  <a:gd name="connsiteX5" fmla="*/ 74765 w 76551"/>
                  <a:gd name="connsiteY5" fmla="*/ 41933 h 112408"/>
                  <a:gd name="connsiteX6" fmla="*/ 19031 w 76551"/>
                  <a:gd name="connsiteY6" fmla="*/ 20 h 11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6551" h="112408">
                    <a:moveTo>
                      <a:pt x="19031" y="20"/>
                    </a:moveTo>
                    <a:cubicBezTo>
                      <a:pt x="35343" y="6363"/>
                      <a:pt x="48484" y="19957"/>
                      <a:pt x="53241" y="38308"/>
                    </a:cubicBezTo>
                    <a:cubicBezTo>
                      <a:pt x="61171" y="68440"/>
                      <a:pt x="43046" y="99252"/>
                      <a:pt x="12914" y="106956"/>
                    </a:cubicBezTo>
                    <a:cubicBezTo>
                      <a:pt x="8609" y="108088"/>
                      <a:pt x="4305" y="108541"/>
                      <a:pt x="0" y="108541"/>
                    </a:cubicBezTo>
                    <a:cubicBezTo>
                      <a:pt x="10648" y="112619"/>
                      <a:pt x="22656" y="113752"/>
                      <a:pt x="34437" y="110580"/>
                    </a:cubicBezTo>
                    <a:cubicBezTo>
                      <a:pt x="64569" y="102651"/>
                      <a:pt x="82467" y="72065"/>
                      <a:pt x="74765" y="41933"/>
                    </a:cubicBezTo>
                    <a:cubicBezTo>
                      <a:pt x="67968" y="16332"/>
                      <a:pt x="44406" y="-660"/>
                      <a:pt x="19031" y="20"/>
                    </a:cubicBezTo>
                    <a:close/>
                  </a:path>
                </a:pathLst>
              </a:custGeom>
              <a:solidFill>
                <a:srgbClr val="AD89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38" name="Freeform: Shape 3137"/>
              <p:cNvSpPr/>
              <p:nvPr/>
            </p:nvSpPr>
            <p:spPr>
              <a:xfrm>
                <a:off x="7039263" y="1757424"/>
                <a:ext cx="91101" cy="108521"/>
              </a:xfrm>
              <a:custGeom>
                <a:avLst/>
                <a:gdLst>
                  <a:gd name="connsiteX0" fmla="*/ 89238 w 91101"/>
                  <a:gd name="connsiteY0" fmla="*/ 38288 h 108521"/>
                  <a:gd name="connsiteX1" fmla="*/ 55028 w 91101"/>
                  <a:gd name="connsiteY1" fmla="*/ 0 h 108521"/>
                  <a:gd name="connsiteX2" fmla="*/ 42114 w 91101"/>
                  <a:gd name="connsiteY2" fmla="*/ 1586 h 108521"/>
                  <a:gd name="connsiteX3" fmla="*/ 1787 w 91101"/>
                  <a:gd name="connsiteY3" fmla="*/ 70233 h 108521"/>
                  <a:gd name="connsiteX4" fmla="*/ 35997 w 91101"/>
                  <a:gd name="connsiteY4" fmla="*/ 108522 h 108521"/>
                  <a:gd name="connsiteX5" fmla="*/ 48911 w 91101"/>
                  <a:gd name="connsiteY5" fmla="*/ 106936 h 108521"/>
                  <a:gd name="connsiteX6" fmla="*/ 89238 w 91101"/>
                  <a:gd name="connsiteY6" fmla="*/ 38288 h 1085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1101" h="108521">
                    <a:moveTo>
                      <a:pt x="89238" y="38288"/>
                    </a:moveTo>
                    <a:cubicBezTo>
                      <a:pt x="84481" y="20164"/>
                      <a:pt x="71340" y="6344"/>
                      <a:pt x="55028" y="0"/>
                    </a:cubicBezTo>
                    <a:cubicBezTo>
                      <a:pt x="50723" y="227"/>
                      <a:pt x="46419" y="453"/>
                      <a:pt x="42114" y="1586"/>
                    </a:cubicBezTo>
                    <a:cubicBezTo>
                      <a:pt x="11982" y="9516"/>
                      <a:pt x="-5916" y="40101"/>
                      <a:pt x="1787" y="70233"/>
                    </a:cubicBezTo>
                    <a:cubicBezTo>
                      <a:pt x="6544" y="88358"/>
                      <a:pt x="19685" y="102178"/>
                      <a:pt x="35997" y="108522"/>
                    </a:cubicBezTo>
                    <a:cubicBezTo>
                      <a:pt x="40302" y="108522"/>
                      <a:pt x="44606" y="108069"/>
                      <a:pt x="48911" y="106936"/>
                    </a:cubicBezTo>
                    <a:cubicBezTo>
                      <a:pt x="79043" y="99006"/>
                      <a:pt x="97168" y="68194"/>
                      <a:pt x="89238" y="38288"/>
                    </a:cubicBezTo>
                    <a:close/>
                  </a:path>
                </a:pathLst>
              </a:custGeom>
              <a:solidFill>
                <a:srgbClr val="C89E00"/>
              </a:solidFill>
              <a:ln w="22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pic>
        <p:nvPicPr>
          <p:cNvPr id="6747" name="Picture 4" descr="Sick Leave or Paid Time Off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25" t="12715" r="2108" b="10634"/>
          <a:stretch>
            <a:fillRect/>
          </a:stretch>
        </p:blipFill>
        <p:spPr bwMode="auto">
          <a:xfrm flipH="1">
            <a:off x="9971855" y="74409"/>
            <a:ext cx="1537282" cy="150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0" name="Picture 10" descr="Stopwatch Time To Work Stock Clipart | Royalty-Free | FreeImage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203" t="12989" r="20054" b="29896"/>
          <a:stretch>
            <a:fillRect/>
          </a:stretch>
        </p:blipFill>
        <p:spPr bwMode="auto">
          <a:xfrm rot="524897">
            <a:off x="5848985" y="3159760"/>
            <a:ext cx="1379220" cy="1341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75" y="161925"/>
            <a:ext cx="66262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Завершення трудового договору</a:t>
            </a:r>
            <a:endParaRPr lang="uk-UA" altLang="en-GB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" y="953135"/>
            <a:ext cx="5610225" cy="1484630"/>
          </a:xfrm>
          <a:prstGeom prst="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Після місяця випробувального терміну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Можна 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узгодити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в трудовому договорі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Після закінчення випробувального місяця договір може бути розірваний обома сторонами з письмовим повідомленням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238875" y="953135"/>
            <a:ext cx="5610225" cy="1485265"/>
          </a:xfrm>
          <a:prstGeom prst="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Наприкінці строкового </a:t>
            </a:r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договору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Можна продовжити до закінчення терміну дії (максимальна тривалість: 36 місяців)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В іншому випадку договір розривається автоматично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2900" y="2553355"/>
            <a:ext cx="5610225" cy="2513945"/>
          </a:xfrm>
          <a:prstGeom prst="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Відставка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(</a:t>
            </a:r>
            <a:r>
              <a:rPr lang="en-GB" dirty="0" err="1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demisie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)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Рішення працівника не продовжувати роботу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Працівник повинен письмово повідомити про це роботодавця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Період попереднього повідомлення: 20 днів (може бути скорочений за взаємною згодою).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У цей період працівник повинен продовжувати працювати (з повною оплатою)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38875" y="2553335"/>
            <a:ext cx="5762625" cy="3122295"/>
          </a:xfrm>
          <a:prstGeom prst="rect">
            <a:avLst/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alt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Звільнення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 (</a:t>
            </a:r>
            <a:r>
              <a:rPr lang="en-GB" dirty="0" err="1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concediere</a:t>
            </a:r>
            <a:r>
              <a:rPr lang="en-GB" dirty="0">
                <a:solidFill>
                  <a:schemeClr val="tx1"/>
                </a:solidFill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)</a:t>
            </a:r>
            <a:endParaRPr lang="en-GB" dirty="0">
              <a:solidFill>
                <a:schemeClr val="tx1"/>
              </a:solidFill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Рішення роботодавця не продовжувати роботу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Роботодавець повинен дотримуватися певних процедур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Роботодавець повинен письмово повідомити про це працівника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Період попереднього повідомлення: 20 днів (може бути скорочений за взаємною згодою).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indent="0"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У цей період працівник має право продовжувати працювати (з повною оплатою)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5124" name="Picture 4" descr="Premium Vector | Angry boss and fired employee walks with the box.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5" y="5675565"/>
            <a:ext cx="2143124" cy="1427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Guest Post: When should you quit your job? | Transition of Though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488" y="4772594"/>
            <a:ext cx="1130191" cy="14276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481" y="162110"/>
            <a:ext cx="859154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alt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Що робити у разі виникнення проблем</a:t>
            </a:r>
            <a:r>
              <a:rPr lang="en-GB" sz="2800" dirty="0">
                <a:solidFill>
                  <a:srgbClr val="312783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rPr>
              <a:t>?</a:t>
            </a:r>
            <a:endParaRPr lang="en-GB" sz="2800" dirty="0">
              <a:solidFill>
                <a:srgbClr val="312783"/>
              </a:solidFill>
              <a:latin typeface="Open Sans ExtraBold" pitchFamily="34" charset="0"/>
              <a:ea typeface="Open Sans ExtraBold" pitchFamily="34" charset="0"/>
              <a:cs typeface="Open Sans ExtraBold" pitchFamily="34" charset="0"/>
            </a:endParaRPr>
          </a:p>
        </p:txBody>
      </p:sp>
      <p:pic>
        <p:nvPicPr>
          <p:cNvPr id="4" name="Picture 2" descr="Página 34 | Vectores e ilustraciones de Cara pensativa para descargar  gratis | Freepik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23"/>
          <a:stretch>
            <a:fillRect/>
          </a:stretch>
        </p:blipFill>
        <p:spPr bwMode="auto">
          <a:xfrm>
            <a:off x="66675" y="2556992"/>
            <a:ext cx="310515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619250" y="1085555"/>
            <a:ext cx="775335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altLang="en-GB" sz="2000" dirty="0">
                <a:latin typeface="Open Sans SemiBold" pitchFamily="34" charset="0"/>
                <a:ea typeface="Open Sans SemiBold" pitchFamily="34" charset="0"/>
                <a:cs typeface="Open Sans SemiBold" pitchFamily="34" charset="0"/>
              </a:rPr>
              <a:t>Команди Соціальних Центрів Карітас готові допомагати Вам!</a:t>
            </a:r>
            <a:endParaRPr lang="uk-UA" altLang="en-GB" sz="2000" dirty="0">
              <a:latin typeface="Open Sans SemiBold" pitchFamily="34" charset="0"/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6" name="Rectangle: Rounded Corners 5"/>
          <p:cNvSpPr/>
          <p:nvPr/>
        </p:nvSpPr>
        <p:spPr>
          <a:xfrm>
            <a:off x="3111500" y="1733550"/>
            <a:ext cx="5756910" cy="4429125"/>
          </a:xfrm>
          <a:prstGeom prst="roundRect">
            <a:avLst>
              <a:gd name="adj" fmla="val 4484"/>
            </a:avLst>
          </a:prstGeom>
          <a:solidFill>
            <a:srgbClr val="DDF1FA"/>
          </a:solidFill>
          <a:ln>
            <a:solidFill>
              <a:srgbClr val="3127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Інформація про законодавство та Ваші права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Інформація про можливості працевлаштування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Допомога у підготовці резюме на роботу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Супровід та переклад під час співбесіди на роботу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Перевірка реєстрації трудов</a:t>
            </a: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их</a:t>
            </a: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 договорів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Супровід до державних установ 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(наприклад, до інспекції праці)</a:t>
            </a:r>
            <a:endParaRPr 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altLang="en-GB" dirty="0">
                <a:solidFill>
                  <a:schemeClr val="tx1"/>
                </a:solidFill>
                <a:latin typeface="Open Sans Light" pitchFamily="34" charset="0"/>
                <a:ea typeface="Open Sans Light" pitchFamily="34" charset="0"/>
                <a:cs typeface="Open Sans Light" pitchFamily="34" charset="0"/>
              </a:rPr>
              <a:t>Підтримка з перекладом</a:t>
            </a:r>
            <a:endParaRPr lang="uk-UA" altLang="en-GB" dirty="0">
              <a:solidFill>
                <a:schemeClr val="tx1"/>
              </a:solidFill>
              <a:latin typeface="Open Sans Light" pitchFamily="34" charset="0"/>
              <a:ea typeface="Open Sans Light" pitchFamily="34" charset="0"/>
              <a:cs typeface="Open Sans Light" pitchFamily="34" charset="0"/>
            </a:endParaRPr>
          </a:p>
        </p:txBody>
      </p:sp>
      <p:pic>
        <p:nvPicPr>
          <p:cNvPr id="7" name="Picture 6" descr="Graphical user interface, application&#10;&#10;Description automatically generated with medium confidence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 rot="939200">
            <a:off x="11066495" y="1847835"/>
            <a:ext cx="784039" cy="1014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8" name="Picture 4" descr="Clipart Counselling Session | Free Images at Clker.com - vector clip art  online, royalty free &amp; public doma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7774" y="2949770"/>
            <a:ext cx="3105151" cy="3017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4490</Words>
  <Application>WPS Presentation</Application>
  <PresentationFormat>Widescreen</PresentationFormat>
  <Paragraphs>144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0" baseType="lpstr">
      <vt:lpstr>Arial</vt:lpstr>
      <vt:lpstr>SimSun</vt:lpstr>
      <vt:lpstr>Wingdings</vt:lpstr>
      <vt:lpstr>Open Sans SemiBold</vt:lpstr>
      <vt:lpstr>Open Sans ExtraBold</vt:lpstr>
      <vt:lpstr>Open Sans Light</vt:lpstr>
      <vt:lpstr>Calibri</vt:lpstr>
      <vt:lpstr>Microsoft YaHei</vt:lpstr>
      <vt:lpstr>Arial Unicode MS</vt:lpstr>
      <vt:lpstr>Calibri 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Hackl</dc:creator>
  <cp:lastModifiedBy>User</cp:lastModifiedBy>
  <cp:revision>41</cp:revision>
  <dcterms:created xsi:type="dcterms:W3CDTF">2022-10-27T11:22:00Z</dcterms:created>
  <dcterms:modified xsi:type="dcterms:W3CDTF">2023-03-16T14:47:26Z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7ADABF91DAC8403F8CFFB159A5D0B363</vt:lpwstr>
  </property>
  <property fmtid="{D5CDD505-2E9C-101B-9397-08002B2CF9AE}" pid="3" name="KSOProductBuildVer">
    <vt:lpwstr>1033-11.2.0.11486</vt:lpwstr>
  </property>
</Properties>
</file>